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8" r:id="rId2"/>
    <p:sldId id="260" r:id="rId3"/>
    <p:sldId id="261" r:id="rId4"/>
    <p:sldId id="262" r:id="rId5"/>
    <p:sldId id="263" r:id="rId6"/>
    <p:sldId id="264" r:id="rId7"/>
    <p:sldId id="273" r:id="rId8"/>
    <p:sldId id="277" r:id="rId9"/>
    <p:sldId id="265" r:id="rId10"/>
    <p:sldId id="266" r:id="rId11"/>
    <p:sldId id="267" r:id="rId12"/>
    <p:sldId id="270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41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509EC-2D20-41EF-856A-9B68B5A5E194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84C09-A1E1-48E5-A1E1-16F32E255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3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de2b12b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de2b12b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44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7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16241d4a3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16241d4a3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7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979319" y="-1790249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433" y="437867"/>
            <a:ext cx="1511936" cy="1511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89333" y="2998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749498" y="6650665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5400000">
            <a:off x="6885748" y="-3097157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6111" y="-477139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0981067" y="991551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22333" y="1956833"/>
            <a:ext cx="10147200" cy="22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082800" y="4150767"/>
            <a:ext cx="6038400" cy="54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52024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03682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075919" y="24752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071" y="2969850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/>
          <p:nvPr/>
        </p:nvSpPr>
        <p:spPr>
          <a:xfrm>
            <a:off x="382817" y="2457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3"/>
          <p:cNvSpPr/>
          <p:nvPr/>
        </p:nvSpPr>
        <p:spPr>
          <a:xfrm>
            <a:off x="1701433" y="6224200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3"/>
          <p:cNvSpPr/>
          <p:nvPr/>
        </p:nvSpPr>
        <p:spPr>
          <a:xfrm>
            <a:off x="11514251" y="332181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/>
          <p:nvPr/>
        </p:nvSpPr>
        <p:spPr>
          <a:xfrm flipH="1">
            <a:off x="10637193" y="4245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3806684" y="1771311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3806684" y="4088921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7405717" y="1771311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7405717" y="4088921"/>
            <a:ext cx="979600" cy="596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2759500" y="2373032"/>
            <a:ext cx="307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6358533" y="2373032"/>
            <a:ext cx="307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7"/>
          </p:nvPr>
        </p:nvSpPr>
        <p:spPr>
          <a:xfrm>
            <a:off x="2759500" y="4690737"/>
            <a:ext cx="307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6358533" y="4690737"/>
            <a:ext cx="307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2759500" y="2879736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6358533" y="2879736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2759500" y="5197436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6358533" y="5197436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241048" y="2173818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2264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059115" y="5043485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0715" y="61386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695" y="56877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1445" y="4175983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/>
          <p:nvPr/>
        </p:nvSpPr>
        <p:spPr>
          <a:xfrm>
            <a:off x="11618533" y="25621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>
            <a:off x="235267" y="10093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flipH="1">
            <a:off x="701160" y="20165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83140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490748" y="23016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555" y="6345119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1955" y="4226783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5"/>
          <p:cNvSpPr/>
          <p:nvPr/>
        </p:nvSpPr>
        <p:spPr>
          <a:xfrm>
            <a:off x="459600" y="36459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/>
          <p:nvPr/>
        </p:nvSpPr>
        <p:spPr>
          <a:xfrm>
            <a:off x="10819600" y="60377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flipH="1">
            <a:off x="878960" y="61271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999152" y="-270149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38802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325285" y="1039218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960000" y="1621001"/>
            <a:ext cx="10272000" cy="15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139" y="14557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6704" y="4251350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6"/>
          <p:cNvSpPr/>
          <p:nvPr/>
        </p:nvSpPr>
        <p:spPr>
          <a:xfrm>
            <a:off x="11543167" y="2457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235267" y="60678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 flipH="1">
            <a:off x="337060" y="13966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543182" y="3553518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90109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325285" y="1039218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341000" y="1452384"/>
            <a:ext cx="5136000" cy="1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331967" y="2886417"/>
            <a:ext cx="5136000" cy="2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139" y="14557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6704" y="4251350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1543167" y="2457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7"/>
          <p:cNvSpPr/>
          <p:nvPr/>
        </p:nvSpPr>
        <p:spPr>
          <a:xfrm>
            <a:off x="235267" y="60678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7"/>
          <p:cNvSpPr/>
          <p:nvPr/>
        </p:nvSpPr>
        <p:spPr>
          <a:xfrm flipH="1">
            <a:off x="337060" y="13966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543182" y="3553518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>
            <a:spLocks noGrp="1"/>
          </p:cNvSpPr>
          <p:nvPr>
            <p:ph type="pic" idx="2"/>
          </p:nvPr>
        </p:nvSpPr>
        <p:spPr>
          <a:xfrm>
            <a:off x="7179233" y="719400"/>
            <a:ext cx="3680800" cy="5419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5505647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216085" y="24009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867" y="5880933"/>
            <a:ext cx="1511936" cy="15119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518767" y="18289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5400000">
            <a:off x="8608815" y="-2941657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111" y="302461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11745600" y="1647851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1100617" y="3338167"/>
            <a:ext cx="2990000" cy="2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2"/>
          </p:nvPr>
        </p:nvSpPr>
        <p:spPr>
          <a:xfrm>
            <a:off x="4600996" y="3338167"/>
            <a:ext cx="2990000" cy="2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3"/>
          </p:nvPr>
        </p:nvSpPr>
        <p:spPr>
          <a:xfrm>
            <a:off x="8101383" y="3338167"/>
            <a:ext cx="2990000" cy="2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4"/>
          </p:nvPr>
        </p:nvSpPr>
        <p:spPr>
          <a:xfrm>
            <a:off x="1100617" y="2705733"/>
            <a:ext cx="2990000" cy="6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5"/>
          </p:nvPr>
        </p:nvSpPr>
        <p:spPr>
          <a:xfrm>
            <a:off x="4600999" y="2705733"/>
            <a:ext cx="2990000" cy="6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6"/>
          </p:nvPr>
        </p:nvSpPr>
        <p:spPr>
          <a:xfrm>
            <a:off x="8101379" y="2705733"/>
            <a:ext cx="2990000" cy="6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61836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559315" y="2212485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846352" y="45403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0145" y="1867786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6596" y="2003683"/>
            <a:ext cx="1051552" cy="105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288" y="54116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63" y="5970950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382817" y="8553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9"/>
          <p:cNvSpPr/>
          <p:nvPr/>
        </p:nvSpPr>
        <p:spPr>
          <a:xfrm>
            <a:off x="11294684" y="39958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9"/>
          <p:cNvSpPr/>
          <p:nvPr/>
        </p:nvSpPr>
        <p:spPr>
          <a:xfrm flipH="1">
            <a:off x="382827" y="4457033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9"/>
          <p:cNvSpPr/>
          <p:nvPr/>
        </p:nvSpPr>
        <p:spPr>
          <a:xfrm flipH="1">
            <a:off x="11559311" y="10341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1654348" y="2433467"/>
            <a:ext cx="39772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6560452" y="2433467"/>
            <a:ext cx="39772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3"/>
          </p:nvPr>
        </p:nvSpPr>
        <p:spPr>
          <a:xfrm>
            <a:off x="1654348" y="4697777"/>
            <a:ext cx="39772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4"/>
          </p:nvPr>
        </p:nvSpPr>
        <p:spPr>
          <a:xfrm>
            <a:off x="6560452" y="4697777"/>
            <a:ext cx="39772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5"/>
          </p:nvPr>
        </p:nvSpPr>
        <p:spPr>
          <a:xfrm>
            <a:off x="1654348" y="1614800"/>
            <a:ext cx="39772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6"/>
          </p:nvPr>
        </p:nvSpPr>
        <p:spPr>
          <a:xfrm>
            <a:off x="1654348" y="3879144"/>
            <a:ext cx="39772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7"/>
          </p:nvPr>
        </p:nvSpPr>
        <p:spPr>
          <a:xfrm>
            <a:off x="6560420" y="1614800"/>
            <a:ext cx="39772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8"/>
          </p:nvPr>
        </p:nvSpPr>
        <p:spPr>
          <a:xfrm>
            <a:off x="6560420" y="3879144"/>
            <a:ext cx="39772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15241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102367" y="20979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321200" y="304550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467" y="1535428"/>
            <a:ext cx="1707936" cy="17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0334" y="6175116"/>
            <a:ext cx="1627101" cy="16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621100" y="3061300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1267" y="503028"/>
            <a:ext cx="2445264" cy="2445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/>
          <p:nvPr/>
        </p:nvSpPr>
        <p:spPr>
          <a:xfrm>
            <a:off x="273500" y="55681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20"/>
          <p:cNvSpPr/>
          <p:nvPr/>
        </p:nvSpPr>
        <p:spPr>
          <a:xfrm flipH="1">
            <a:off x="1562027" y="641661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20"/>
          <p:cNvSpPr/>
          <p:nvPr/>
        </p:nvSpPr>
        <p:spPr>
          <a:xfrm flipH="1">
            <a:off x="11391993" y="112411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1149103" y="2280201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2"/>
          </p:nvPr>
        </p:nvSpPr>
        <p:spPr>
          <a:xfrm>
            <a:off x="4677021" y="2280215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3"/>
          </p:nvPr>
        </p:nvSpPr>
        <p:spPr>
          <a:xfrm>
            <a:off x="1149103" y="4665067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4"/>
          </p:nvPr>
        </p:nvSpPr>
        <p:spPr>
          <a:xfrm>
            <a:off x="4677021" y="4665067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5"/>
          </p:nvPr>
        </p:nvSpPr>
        <p:spPr>
          <a:xfrm>
            <a:off x="8210497" y="2280215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6"/>
          </p:nvPr>
        </p:nvSpPr>
        <p:spPr>
          <a:xfrm>
            <a:off x="8210497" y="4665067"/>
            <a:ext cx="2832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7"/>
          </p:nvPr>
        </p:nvSpPr>
        <p:spPr>
          <a:xfrm>
            <a:off x="1160225" y="1413700"/>
            <a:ext cx="28208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8"/>
          </p:nvPr>
        </p:nvSpPr>
        <p:spPr>
          <a:xfrm>
            <a:off x="4682583" y="1413712"/>
            <a:ext cx="28208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9"/>
          </p:nvPr>
        </p:nvSpPr>
        <p:spPr>
          <a:xfrm>
            <a:off x="8216059" y="1413712"/>
            <a:ext cx="28208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13"/>
          </p:nvPr>
        </p:nvSpPr>
        <p:spPr>
          <a:xfrm>
            <a:off x="1149103" y="3794400"/>
            <a:ext cx="28324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14"/>
          </p:nvPr>
        </p:nvSpPr>
        <p:spPr>
          <a:xfrm>
            <a:off x="4682588" y="3794400"/>
            <a:ext cx="28208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5"/>
          </p:nvPr>
        </p:nvSpPr>
        <p:spPr>
          <a:xfrm>
            <a:off x="8216061" y="3794400"/>
            <a:ext cx="2820800" cy="8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35531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9666698" y="-1204082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 flipH="1">
            <a:off x="11588327" y="36376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-5400000" flipH="1">
            <a:off x="2494515" y="-2518457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5117" y="101561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 flipH="1">
            <a:off x="8625260" y="4824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1"/>
          <p:cNvSpPr/>
          <p:nvPr/>
        </p:nvSpPr>
        <p:spPr>
          <a:xfrm flipH="1">
            <a:off x="377527" y="24451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-5400000" flipH="1">
            <a:off x="6301798" y="4910077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5720" y="5578545"/>
            <a:ext cx="1005609" cy="1005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 flipH="1">
            <a:off x="3418060" y="6415333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1"/>
          <p:cNvSpPr txBox="1">
            <a:spLocks noGrp="1"/>
          </p:cNvSpPr>
          <p:nvPr>
            <p:ph type="title" hasCustomPrompt="1"/>
          </p:nvPr>
        </p:nvSpPr>
        <p:spPr>
          <a:xfrm>
            <a:off x="950984" y="3806461"/>
            <a:ext cx="5009200" cy="102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1"/>
          </p:nvPr>
        </p:nvSpPr>
        <p:spPr>
          <a:xfrm>
            <a:off x="950967" y="4831667"/>
            <a:ext cx="5009200" cy="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title" idx="2" hasCustomPrompt="1"/>
          </p:nvPr>
        </p:nvSpPr>
        <p:spPr>
          <a:xfrm>
            <a:off x="3591400" y="1525133"/>
            <a:ext cx="5009200" cy="102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3591400" y="2558388"/>
            <a:ext cx="5009200" cy="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title" idx="4" hasCustomPrompt="1"/>
          </p:nvPr>
        </p:nvSpPr>
        <p:spPr>
          <a:xfrm>
            <a:off x="6232012" y="3806461"/>
            <a:ext cx="5009200" cy="102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5"/>
          </p:nvPr>
        </p:nvSpPr>
        <p:spPr>
          <a:xfrm>
            <a:off x="6231995" y="4831667"/>
            <a:ext cx="5009200" cy="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68304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9582634" y="-2962031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1033" y="998628"/>
            <a:ext cx="1707936" cy="17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101" y="5580134"/>
            <a:ext cx="2234969" cy="22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41600" y="58565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8865533" y="2477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040833" y="3257467"/>
            <a:ext cx="6200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040833" y="1931867"/>
            <a:ext cx="1747600" cy="112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>
            <a:spLocks noGrp="1"/>
          </p:cNvSpPr>
          <p:nvPr>
            <p:ph type="pic" idx="3"/>
          </p:nvPr>
        </p:nvSpPr>
        <p:spPr>
          <a:xfrm>
            <a:off x="950967" y="719333"/>
            <a:ext cx="3680800" cy="5419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5040833" y="4378933"/>
            <a:ext cx="6200400" cy="54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2547978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056852" y="-266249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0630515" y="31462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1362" y="3243434"/>
            <a:ext cx="2332727" cy="233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5400000">
            <a:off x="4692831" y="-3138690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/>
          <p:nvPr/>
        </p:nvSpPr>
        <p:spPr>
          <a:xfrm>
            <a:off x="11641467" y="634917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3130600" y="720000"/>
            <a:ext cx="5930800" cy="1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1"/>
          </p:nvPr>
        </p:nvSpPr>
        <p:spPr>
          <a:xfrm>
            <a:off x="3130533" y="24552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6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Slidesgo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749498" y="6650665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79502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203467" y="-1243731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9582634" y="-2962031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1033" y="998628"/>
            <a:ext cx="1707936" cy="17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3466" y="2475201"/>
            <a:ext cx="2234969" cy="22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/>
          <p:nvPr/>
        </p:nvSpPr>
        <p:spPr>
          <a:xfrm>
            <a:off x="541600" y="58565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3"/>
          <p:cNvSpPr/>
          <p:nvPr/>
        </p:nvSpPr>
        <p:spPr>
          <a:xfrm>
            <a:off x="8865533" y="2477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9485957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102367" y="20979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321200" y="304550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467" y="1535428"/>
            <a:ext cx="1707936" cy="17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0334" y="6175116"/>
            <a:ext cx="1627101" cy="16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/>
          <p:nvPr/>
        </p:nvSpPr>
        <p:spPr>
          <a:xfrm>
            <a:off x="621100" y="3061300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1267" y="503028"/>
            <a:ext cx="2445264" cy="24452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/>
          <p:nvPr/>
        </p:nvSpPr>
        <p:spPr>
          <a:xfrm>
            <a:off x="273500" y="55681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4"/>
          <p:cNvSpPr/>
          <p:nvPr/>
        </p:nvSpPr>
        <p:spPr>
          <a:xfrm flipH="1">
            <a:off x="1562027" y="641661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4"/>
          <p:cNvSpPr/>
          <p:nvPr/>
        </p:nvSpPr>
        <p:spPr>
          <a:xfrm flipH="1">
            <a:off x="11391993" y="112411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3503422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3645" y="820719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645" y="5293583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1089333" y="2998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11618533" y="19271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6"/>
          <p:cNvSpPr/>
          <p:nvPr/>
        </p:nvSpPr>
        <p:spPr>
          <a:xfrm flipH="1">
            <a:off x="878960" y="61271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11481615" y="-2528782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24210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114985" y="1766751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695" y="56877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479" y="5511583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235267" y="5511567"/>
            <a:ext cx="347600" cy="347600"/>
          </a:xfrm>
          <a:prstGeom prst="star4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>
            <a:off x="11331451" y="20883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>
            <a:off x="1456133" y="6240951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/>
          <p:nvPr/>
        </p:nvSpPr>
        <p:spPr>
          <a:xfrm flipH="1">
            <a:off x="235260" y="11881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8037482" y="6240952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0723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420115" y="11941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86982" y="-860681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841507" y="2625450"/>
            <a:ext cx="1051552" cy="10515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 flipH="1">
            <a:off x="11754156" y="2457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flipH="1">
            <a:off x="382805" y="332181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/>
          <p:nvPr/>
        </p:nvSpPr>
        <p:spPr>
          <a:xfrm>
            <a:off x="11676345" y="4263184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371945" y="15929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6540579" y="3203963"/>
            <a:ext cx="31728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2478620" y="3203963"/>
            <a:ext cx="31728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2478620" y="2573400"/>
            <a:ext cx="3172800" cy="7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6540580" y="2573400"/>
            <a:ext cx="3172800" cy="7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2009485" y="2972685"/>
            <a:ext cx="2806365" cy="426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23115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1089333" y="2998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1306033" y="61386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375293" y="5092951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/>
          <p:nvPr/>
        </p:nvSpPr>
        <p:spPr>
          <a:xfrm flipH="1">
            <a:off x="11414827" y="195711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0967" y="1604967"/>
            <a:ext cx="7072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950967" y="2558633"/>
            <a:ext cx="7072800" cy="26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5340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717019" y="40068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433" y="437867"/>
            <a:ext cx="1511936" cy="1511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/>
          <p:nvPr/>
        </p:nvSpPr>
        <p:spPr>
          <a:xfrm>
            <a:off x="251133" y="280451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6111" y="-477139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/>
        </p:nvSpPr>
        <p:spPr>
          <a:xfrm>
            <a:off x="11565267" y="1109417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1461515" y="14922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9511" y="6279261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1622733" y="6279251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8"/>
          <p:cNvSpPr/>
          <p:nvPr/>
        </p:nvSpPr>
        <p:spPr>
          <a:xfrm>
            <a:off x="11156633" y="6138651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2446650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-140036" y="6138652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633" y="5382700"/>
            <a:ext cx="1511936" cy="15119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336300" y="991567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6111" y="-477139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11550900" y="1080951"/>
            <a:ext cx="1688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9" name="Google Shape;8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1033" y="2004500"/>
            <a:ext cx="1511936" cy="151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9089" y="2545461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/>
          <p:nvPr/>
        </p:nvSpPr>
        <p:spPr>
          <a:xfrm>
            <a:off x="11461500" y="5035100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0730522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50733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9893648" y="-1790249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>
            <a:off x="6824998" y="4840565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-1471319" y="25943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08004" y="3782434"/>
            <a:ext cx="2332727" cy="23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/>
          <p:nvPr/>
        </p:nvSpPr>
        <p:spPr>
          <a:xfrm flipH="1">
            <a:off x="8211127" y="254233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-5400000" flipH="1">
            <a:off x="2494515" y="-2518457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5117" y="101561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398417"/>
            <a:ext cx="8768000" cy="1384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1712000" y="3796804"/>
            <a:ext cx="8768000" cy="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8952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281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graphics, graphic design, font&#10;&#10;Description automatically generated">
            <a:extLst>
              <a:ext uri="{FF2B5EF4-FFF2-40B4-BE49-F238E27FC236}">
                <a16:creationId xmlns:a16="http://schemas.microsoft.com/office/drawing/2014/main" id="{7CA766A7-228D-C0B4-9C00-79BCE2CC8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69" y="0"/>
            <a:ext cx="5543186" cy="3623701"/>
          </a:xfrm>
          <a:prstGeom prst="rect">
            <a:avLst/>
          </a:prstGeom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385648" y="2594318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868" y="5576212"/>
            <a:ext cx="1005609" cy="100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1138" y="4150768"/>
            <a:ext cx="2332727" cy="23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/>
          <p:nvPr/>
        </p:nvSpPr>
        <p:spPr>
          <a:xfrm>
            <a:off x="8727867" y="47339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561367" y="58070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ctrTitle"/>
          </p:nvPr>
        </p:nvSpPr>
        <p:spPr>
          <a:xfrm>
            <a:off x="1022333" y="1956833"/>
            <a:ext cx="8363316" cy="22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7200" dirty="0" err="1"/>
              <a:t>The</a:t>
            </a:r>
            <a:r>
              <a:rPr lang="tr-TR" sz="7200" dirty="0"/>
              <a:t> </a:t>
            </a:r>
            <a:r>
              <a:rPr lang="tr-TR" sz="7200" dirty="0" err="1"/>
              <a:t>Power</a:t>
            </a:r>
            <a:r>
              <a:rPr lang="tr-TR" sz="7200" dirty="0"/>
              <a:t> of </a:t>
            </a:r>
            <a:br>
              <a:rPr lang="tr-TR" sz="7200" dirty="0"/>
            </a:br>
            <a:r>
              <a:rPr lang="tr-TR" sz="5400" dirty="0">
                <a:solidFill>
                  <a:srgbClr val="FFFF00"/>
                </a:solidFill>
              </a:rPr>
              <a:t>Machine Learning (ML) </a:t>
            </a:r>
            <a:br>
              <a:rPr lang="tr-TR" sz="5400" dirty="0">
                <a:solidFill>
                  <a:srgbClr val="FFFF00"/>
                </a:solidFill>
              </a:rPr>
            </a:br>
            <a:r>
              <a:rPr lang="tr-TR" sz="5400" dirty="0"/>
              <a:t>in Game Technologies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286" name="Google Shape;286;p28"/>
          <p:cNvSpPr txBox="1">
            <a:spLocks noGrp="1"/>
          </p:cNvSpPr>
          <p:nvPr>
            <p:ph type="subTitle" idx="1"/>
          </p:nvPr>
        </p:nvSpPr>
        <p:spPr>
          <a:xfrm>
            <a:off x="1022333" y="5055100"/>
            <a:ext cx="6038400" cy="751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tr-TR" b="1" dirty="0">
                <a:solidFill>
                  <a:schemeClr val="accent6">
                    <a:lumMod val="50000"/>
                  </a:schemeClr>
                </a:solidFill>
              </a:rPr>
              <a:t>Fuat Yiğit Koçyiğit</a:t>
            </a:r>
          </a:p>
          <a:p>
            <a:pPr marL="0" indent="0"/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CMPE316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subTitle" idx="6"/>
          </p:nvPr>
        </p:nvSpPr>
        <p:spPr>
          <a:xfrm>
            <a:off x="1654348" y="3879144"/>
            <a:ext cx="3977200" cy="9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Ethical considerations</a:t>
            </a:r>
          </a:p>
        </p:txBody>
      </p:sp>
      <p:sp>
        <p:nvSpPr>
          <p:cNvPr id="411" name="Google Shape;411;p36"/>
          <p:cNvSpPr txBox="1">
            <a:spLocks noGrp="1"/>
          </p:cNvSpPr>
          <p:nvPr>
            <p:ph type="subTitle" idx="1"/>
          </p:nvPr>
        </p:nvSpPr>
        <p:spPr>
          <a:xfrm>
            <a:off x="1654348" y="2433467"/>
            <a:ext cx="3977200" cy="1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tr-TR" dirty="0"/>
              <a:t>M</a:t>
            </a:r>
            <a:r>
              <a:rPr lang="en-US" dirty="0" err="1"/>
              <a:t>achine</a:t>
            </a:r>
            <a:r>
              <a:rPr lang="en-US" dirty="0"/>
              <a:t> learning algorithms require large amounts of accurate and representative data to learn from.</a:t>
            </a:r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2"/>
          </p:nvPr>
        </p:nvSpPr>
        <p:spPr>
          <a:xfrm>
            <a:off x="6560452" y="2433467"/>
            <a:ext cx="3977200" cy="1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tr-TR" dirty="0"/>
              <a:t>M</a:t>
            </a:r>
            <a:r>
              <a:rPr lang="en-US" dirty="0" err="1"/>
              <a:t>achine</a:t>
            </a:r>
            <a:r>
              <a:rPr lang="en-US" dirty="0"/>
              <a:t> learning models can be difficult to understand, making it hard to diagnose and fix problems.</a:t>
            </a:r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3"/>
          </p:nvPr>
        </p:nvSpPr>
        <p:spPr>
          <a:xfrm>
            <a:off x="1654348" y="4697777"/>
            <a:ext cx="3977200" cy="1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tr-TR" dirty="0"/>
              <a:t>M</a:t>
            </a:r>
            <a:r>
              <a:rPr lang="en-US" dirty="0" err="1"/>
              <a:t>achine</a:t>
            </a:r>
            <a:r>
              <a:rPr lang="en-US" dirty="0"/>
              <a:t> learning algorithms can perpetuate existing biases in data, leading to unfair outcomes for certain groups of players.</a:t>
            </a:r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4"/>
          </p:nvPr>
        </p:nvSpPr>
        <p:spPr>
          <a:xfrm>
            <a:off x="6560452" y="4697777"/>
            <a:ext cx="3977200" cy="14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tr-TR" dirty="0"/>
              <a:t>I</a:t>
            </a:r>
            <a:r>
              <a:rPr lang="en-US" dirty="0" err="1"/>
              <a:t>mplementing</a:t>
            </a:r>
            <a:r>
              <a:rPr lang="en-US" dirty="0"/>
              <a:t> machine learning in games requires significant resources and expertise, and may not be feasible for smaller game studios.</a:t>
            </a:r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5"/>
          </p:nvPr>
        </p:nvSpPr>
        <p:spPr>
          <a:xfrm>
            <a:off x="1654348" y="1614800"/>
            <a:ext cx="3977200" cy="9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Data availability and quality</a:t>
            </a: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7"/>
          </p:nvPr>
        </p:nvSpPr>
        <p:spPr>
          <a:xfrm>
            <a:off x="6560420" y="1614800"/>
            <a:ext cx="3977200" cy="9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Interpretability</a:t>
            </a:r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8"/>
          </p:nvPr>
        </p:nvSpPr>
        <p:spPr>
          <a:xfrm>
            <a:off x="6560420" y="3879144"/>
            <a:ext cx="3977200" cy="9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Cost and scalability</a:t>
            </a:r>
          </a:p>
        </p:txBody>
      </p:sp>
      <p:pic>
        <p:nvPicPr>
          <p:cNvPr id="6146" name="Picture 2" descr="Preparing dataset for machine learning">
            <a:extLst>
              <a:ext uri="{FF2B5EF4-FFF2-40B4-BE49-F238E27FC236}">
                <a16:creationId xmlns:a16="http://schemas.microsoft.com/office/drawing/2014/main" id="{80F141EC-3FFF-0E05-1D1A-41DA559E2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12646" r="14265" b="8179"/>
          <a:stretch/>
        </p:blipFill>
        <p:spPr bwMode="auto">
          <a:xfrm>
            <a:off x="2435663" y="123599"/>
            <a:ext cx="2395960" cy="1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erpretable or Accurate? Why Not Both? | by Parul Pandey | Towards Data  Science">
            <a:extLst>
              <a:ext uri="{FF2B5EF4-FFF2-40B4-BE49-F238E27FC236}">
                <a16:creationId xmlns:a16="http://schemas.microsoft.com/office/drawing/2014/main" id="{4F079781-FA94-59C7-FA95-6474814FF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217" y="280856"/>
            <a:ext cx="2813605" cy="15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Improve Scalability in Cost Structure">
            <a:extLst>
              <a:ext uri="{FF2B5EF4-FFF2-40B4-BE49-F238E27FC236}">
                <a16:creationId xmlns:a16="http://schemas.microsoft.com/office/drawing/2014/main" id="{2D786065-C0A7-BD3F-028D-81FE4FD3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r="20894"/>
          <a:stretch/>
        </p:blipFill>
        <p:spPr bwMode="auto">
          <a:xfrm>
            <a:off x="7616857" y="3487273"/>
            <a:ext cx="1857559" cy="8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lipart, graphics, circle, colorfulness&#10;&#10;Description automatically generated">
            <a:extLst>
              <a:ext uri="{FF2B5EF4-FFF2-40B4-BE49-F238E27FC236}">
                <a16:creationId xmlns:a16="http://schemas.microsoft.com/office/drawing/2014/main" id="{58C4D469-62DE-5358-BBA3-475AD8734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14" y="3204422"/>
            <a:ext cx="2024501" cy="113992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947700" y="3494152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5040832" y="3257467"/>
            <a:ext cx="6946952" cy="111830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6000" dirty="0" err="1"/>
              <a:t>Conclusion</a:t>
            </a:r>
            <a:endParaRPr lang="tr-TR" sz="6000" dirty="0"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"/>
          </p:nvPr>
        </p:nvSpPr>
        <p:spPr>
          <a:xfrm>
            <a:off x="5040833" y="1931867"/>
            <a:ext cx="17476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sp>
        <p:nvSpPr>
          <p:cNvPr id="346" name="Google Shape;346;p33"/>
          <p:cNvSpPr/>
          <p:nvPr/>
        </p:nvSpPr>
        <p:spPr>
          <a:xfrm flipH="1">
            <a:off x="10759127" y="17682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098" name="Picture 2" descr="Game AI: Using Python to Implement Pathfinding, Decision-Making, and Machine  Learning in Games with Pygame and PyAI | by Sanjam Singh | Apr, 2023 |  Medium">
            <a:extLst>
              <a:ext uri="{FF2B5EF4-FFF2-40B4-BE49-F238E27FC236}">
                <a16:creationId xmlns:a16="http://schemas.microsoft.com/office/drawing/2014/main" id="{F284AAAC-75E5-989B-B57A-5F47CC6C9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0"/>
          <a:stretch/>
        </p:blipFill>
        <p:spPr bwMode="auto">
          <a:xfrm>
            <a:off x="930384" y="1621593"/>
            <a:ext cx="3989215" cy="38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" name="Google Shape;3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34" y="413534"/>
            <a:ext cx="1627101" cy="1627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377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42"/>
          <p:cNvGrpSpPr/>
          <p:nvPr/>
        </p:nvGrpSpPr>
        <p:grpSpPr>
          <a:xfrm>
            <a:off x="5061469" y="1809469"/>
            <a:ext cx="2068872" cy="4199451"/>
            <a:chOff x="5186401" y="494525"/>
            <a:chExt cx="1834973" cy="3724678"/>
          </a:xfrm>
        </p:grpSpPr>
        <p:sp>
          <p:nvSpPr>
            <p:cNvPr id="487" name="Google Shape;487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 err="1"/>
              <a:t>Conclusion</a:t>
            </a:r>
            <a:endParaRPr dirty="0"/>
          </a:p>
        </p:txBody>
      </p:sp>
      <p:sp>
        <p:nvSpPr>
          <p:cNvPr id="491" name="Google Shape;491;p42"/>
          <p:cNvSpPr txBox="1"/>
          <p:nvPr/>
        </p:nvSpPr>
        <p:spPr>
          <a:xfrm>
            <a:off x="1913833" y="1762967"/>
            <a:ext cx="26988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NPCs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1913833" y="3284900"/>
            <a:ext cx="26988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Game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Analytics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1913833" y="4806932"/>
            <a:ext cx="3147636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</a:t>
            </a:r>
            <a:r>
              <a:rPr lang="en-US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rocedural</a:t>
            </a:r>
            <a:r>
              <a:rPr lang="en-US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</a:t>
            </a:r>
            <a:r>
              <a:rPr lang="en-US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ontent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7166070" y="1762967"/>
            <a:ext cx="305513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Data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Requirements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7092236" y="3284900"/>
            <a:ext cx="3128964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Cost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and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Scalibility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7522400" y="4806932"/>
            <a:ext cx="26988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FUTURE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1913833" y="2289568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Improves non-player character (NPC) behavior</a:t>
            </a:r>
          </a:p>
        </p:txBody>
      </p:sp>
      <p:sp>
        <p:nvSpPr>
          <p:cNvPr id="498" name="Google Shape;498;p42"/>
          <p:cNvSpPr txBox="1"/>
          <p:nvPr/>
        </p:nvSpPr>
        <p:spPr>
          <a:xfrm>
            <a:off x="1913833" y="3811601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Enhances game analytics and player retention</a:t>
            </a:r>
          </a:p>
        </p:txBody>
      </p:sp>
      <p:sp>
        <p:nvSpPr>
          <p:cNvPr id="499" name="Google Shape;499;p42"/>
          <p:cNvSpPr txBox="1"/>
          <p:nvPr/>
        </p:nvSpPr>
        <p:spPr>
          <a:xfrm>
            <a:off x="1913833" y="5333633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Generates procedural content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improved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gameplay</a:t>
            </a:r>
            <a:endParaRPr lang="en-US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7522400" y="2289568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ata</a:t>
            </a: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availability and quality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very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important</a:t>
            </a:r>
            <a:endParaRPr lang="en-US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7522400" y="3811601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Has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costs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resource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requests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that</a:t>
            </a: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may not be feasible for smaller game studios</a:t>
            </a: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7522400" y="5333633"/>
            <a:ext cx="2698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could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see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really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nnovative</a:t>
            </a: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exciting applications of machine learning in games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</a:t>
            </a:r>
            <a:r>
              <a:rPr lang="tr-T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future</a:t>
            </a:r>
            <a:endParaRPr lang="en-US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group of people sitting around a table with computers&#10;&#10;Description automatically generated with medium confidence">
            <a:extLst>
              <a:ext uri="{FF2B5EF4-FFF2-40B4-BE49-F238E27FC236}">
                <a16:creationId xmlns:a16="http://schemas.microsoft.com/office/drawing/2014/main" id="{D6844A81-EC93-4508-E038-000AC65DF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5" r="26532"/>
          <a:stretch/>
        </p:blipFill>
        <p:spPr>
          <a:xfrm>
            <a:off x="5156218" y="2045754"/>
            <a:ext cx="1881512" cy="3602146"/>
          </a:xfrm>
          <a:prstGeom prst="rect">
            <a:avLst/>
          </a:prstGeom>
        </p:spPr>
      </p:pic>
      <p:grpSp>
        <p:nvGrpSpPr>
          <p:cNvPr id="8" name="Google Shape;1010;p49">
            <a:extLst>
              <a:ext uri="{FF2B5EF4-FFF2-40B4-BE49-F238E27FC236}">
                <a16:creationId xmlns:a16="http://schemas.microsoft.com/office/drawing/2014/main" id="{6028BC80-15AC-F430-F660-4E973A5D7F15}"/>
              </a:ext>
            </a:extLst>
          </p:cNvPr>
          <p:cNvGrpSpPr/>
          <p:nvPr/>
        </p:nvGrpSpPr>
        <p:grpSpPr>
          <a:xfrm>
            <a:off x="1388351" y="1855681"/>
            <a:ext cx="494680" cy="500941"/>
            <a:chOff x="5810925" y="3176400"/>
            <a:chExt cx="456125" cy="451250"/>
          </a:xfrm>
          <a:solidFill>
            <a:srgbClr val="00B050"/>
          </a:solidFill>
        </p:grpSpPr>
        <p:sp>
          <p:nvSpPr>
            <p:cNvPr id="9" name="Google Shape;1011;p49">
              <a:extLst>
                <a:ext uri="{FF2B5EF4-FFF2-40B4-BE49-F238E27FC236}">
                  <a16:creationId xmlns:a16="http://schemas.microsoft.com/office/drawing/2014/main" id="{50CDA865-2B3B-18C1-FD7E-6B8F663B918B}"/>
                </a:ext>
              </a:extLst>
            </p:cNvPr>
            <p:cNvSpPr/>
            <p:nvPr/>
          </p:nvSpPr>
          <p:spPr>
            <a:xfrm>
              <a:off x="6198850" y="322452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3" y="0"/>
                  </a:moveTo>
                  <a:cubicBezTo>
                    <a:pt x="330" y="0"/>
                    <a:pt x="307" y="3"/>
                    <a:pt x="283" y="9"/>
                  </a:cubicBezTo>
                  <a:cubicBezTo>
                    <a:pt x="260" y="17"/>
                    <a:pt x="238" y="23"/>
                    <a:pt x="218" y="31"/>
                  </a:cubicBezTo>
                  <a:cubicBezTo>
                    <a:pt x="195" y="37"/>
                    <a:pt x="176" y="48"/>
                    <a:pt x="156" y="62"/>
                  </a:cubicBezTo>
                  <a:cubicBezTo>
                    <a:pt x="139" y="74"/>
                    <a:pt x="122" y="88"/>
                    <a:pt x="105" y="105"/>
                  </a:cubicBezTo>
                  <a:cubicBezTo>
                    <a:pt x="91" y="119"/>
                    <a:pt x="77" y="139"/>
                    <a:pt x="62" y="158"/>
                  </a:cubicBezTo>
                  <a:cubicBezTo>
                    <a:pt x="51" y="175"/>
                    <a:pt x="37" y="195"/>
                    <a:pt x="29" y="218"/>
                  </a:cubicBezTo>
                  <a:cubicBezTo>
                    <a:pt x="20" y="238"/>
                    <a:pt x="12" y="263"/>
                    <a:pt x="9" y="286"/>
                  </a:cubicBezTo>
                  <a:cubicBezTo>
                    <a:pt x="6" y="308"/>
                    <a:pt x="0" y="331"/>
                    <a:pt x="0" y="356"/>
                  </a:cubicBezTo>
                  <a:cubicBezTo>
                    <a:pt x="0" y="447"/>
                    <a:pt x="37" y="534"/>
                    <a:pt x="105" y="602"/>
                  </a:cubicBezTo>
                  <a:cubicBezTo>
                    <a:pt x="119" y="616"/>
                    <a:pt x="139" y="630"/>
                    <a:pt x="156" y="645"/>
                  </a:cubicBezTo>
                  <a:cubicBezTo>
                    <a:pt x="176" y="656"/>
                    <a:pt x="195" y="670"/>
                    <a:pt x="218" y="676"/>
                  </a:cubicBezTo>
                  <a:cubicBezTo>
                    <a:pt x="238" y="687"/>
                    <a:pt x="263" y="695"/>
                    <a:pt x="283" y="698"/>
                  </a:cubicBezTo>
                  <a:cubicBezTo>
                    <a:pt x="306" y="701"/>
                    <a:pt x="331" y="704"/>
                    <a:pt x="351" y="704"/>
                  </a:cubicBezTo>
                  <a:cubicBezTo>
                    <a:pt x="376" y="704"/>
                    <a:pt x="396" y="704"/>
                    <a:pt x="421" y="698"/>
                  </a:cubicBezTo>
                  <a:cubicBezTo>
                    <a:pt x="447" y="690"/>
                    <a:pt x="467" y="684"/>
                    <a:pt x="489" y="676"/>
                  </a:cubicBezTo>
                  <a:cubicBezTo>
                    <a:pt x="509" y="670"/>
                    <a:pt x="532" y="659"/>
                    <a:pt x="549" y="645"/>
                  </a:cubicBezTo>
                  <a:cubicBezTo>
                    <a:pt x="566" y="633"/>
                    <a:pt x="585" y="619"/>
                    <a:pt x="602" y="602"/>
                  </a:cubicBezTo>
                  <a:cubicBezTo>
                    <a:pt x="664" y="540"/>
                    <a:pt x="704" y="447"/>
                    <a:pt x="704" y="356"/>
                  </a:cubicBezTo>
                  <a:cubicBezTo>
                    <a:pt x="704" y="331"/>
                    <a:pt x="701" y="305"/>
                    <a:pt x="698" y="286"/>
                  </a:cubicBezTo>
                  <a:cubicBezTo>
                    <a:pt x="690" y="260"/>
                    <a:pt x="681" y="238"/>
                    <a:pt x="676" y="218"/>
                  </a:cubicBezTo>
                  <a:cubicBezTo>
                    <a:pt x="667" y="195"/>
                    <a:pt x="659" y="175"/>
                    <a:pt x="645" y="158"/>
                  </a:cubicBezTo>
                  <a:cubicBezTo>
                    <a:pt x="633" y="139"/>
                    <a:pt x="619" y="122"/>
                    <a:pt x="602" y="105"/>
                  </a:cubicBezTo>
                  <a:cubicBezTo>
                    <a:pt x="588" y="91"/>
                    <a:pt x="566" y="77"/>
                    <a:pt x="549" y="62"/>
                  </a:cubicBezTo>
                  <a:cubicBezTo>
                    <a:pt x="532" y="51"/>
                    <a:pt x="509" y="37"/>
                    <a:pt x="489" y="31"/>
                  </a:cubicBezTo>
                  <a:cubicBezTo>
                    <a:pt x="467" y="20"/>
                    <a:pt x="444" y="12"/>
                    <a:pt x="421" y="9"/>
                  </a:cubicBezTo>
                  <a:cubicBezTo>
                    <a:pt x="399" y="3"/>
                    <a:pt x="376" y="0"/>
                    <a:pt x="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2;p49">
              <a:extLst>
                <a:ext uri="{FF2B5EF4-FFF2-40B4-BE49-F238E27FC236}">
                  <a16:creationId xmlns:a16="http://schemas.microsoft.com/office/drawing/2014/main" id="{A757E195-4AD8-BCCB-727A-3229C514141A}"/>
                </a:ext>
              </a:extLst>
            </p:cNvPr>
            <p:cNvSpPr/>
            <p:nvPr/>
          </p:nvSpPr>
          <p:spPr>
            <a:xfrm>
              <a:off x="5861600" y="3224525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351" y="0"/>
                  </a:moveTo>
                  <a:cubicBezTo>
                    <a:pt x="328" y="0"/>
                    <a:pt x="306" y="3"/>
                    <a:pt x="283" y="9"/>
                  </a:cubicBezTo>
                  <a:cubicBezTo>
                    <a:pt x="258" y="17"/>
                    <a:pt x="235" y="23"/>
                    <a:pt x="215" y="31"/>
                  </a:cubicBezTo>
                  <a:cubicBezTo>
                    <a:pt x="193" y="37"/>
                    <a:pt x="173" y="48"/>
                    <a:pt x="156" y="62"/>
                  </a:cubicBezTo>
                  <a:cubicBezTo>
                    <a:pt x="136" y="74"/>
                    <a:pt x="119" y="88"/>
                    <a:pt x="102" y="105"/>
                  </a:cubicBezTo>
                  <a:lnTo>
                    <a:pt x="60" y="158"/>
                  </a:lnTo>
                  <a:cubicBezTo>
                    <a:pt x="48" y="175"/>
                    <a:pt x="34" y="195"/>
                    <a:pt x="29" y="218"/>
                  </a:cubicBezTo>
                  <a:cubicBezTo>
                    <a:pt x="17" y="238"/>
                    <a:pt x="9" y="263"/>
                    <a:pt x="6" y="286"/>
                  </a:cubicBezTo>
                  <a:cubicBezTo>
                    <a:pt x="3" y="305"/>
                    <a:pt x="0" y="328"/>
                    <a:pt x="0" y="351"/>
                  </a:cubicBezTo>
                  <a:cubicBezTo>
                    <a:pt x="0" y="376"/>
                    <a:pt x="3" y="402"/>
                    <a:pt x="6" y="421"/>
                  </a:cubicBezTo>
                  <a:cubicBezTo>
                    <a:pt x="15" y="447"/>
                    <a:pt x="20" y="469"/>
                    <a:pt x="29" y="489"/>
                  </a:cubicBezTo>
                  <a:cubicBezTo>
                    <a:pt x="34" y="512"/>
                    <a:pt x="46" y="532"/>
                    <a:pt x="60" y="549"/>
                  </a:cubicBezTo>
                  <a:cubicBezTo>
                    <a:pt x="71" y="568"/>
                    <a:pt x="85" y="585"/>
                    <a:pt x="102" y="602"/>
                  </a:cubicBezTo>
                  <a:cubicBezTo>
                    <a:pt x="116" y="616"/>
                    <a:pt x="136" y="630"/>
                    <a:pt x="156" y="645"/>
                  </a:cubicBezTo>
                  <a:cubicBezTo>
                    <a:pt x="173" y="656"/>
                    <a:pt x="193" y="670"/>
                    <a:pt x="215" y="676"/>
                  </a:cubicBezTo>
                  <a:cubicBezTo>
                    <a:pt x="235" y="687"/>
                    <a:pt x="260" y="695"/>
                    <a:pt x="283" y="698"/>
                  </a:cubicBezTo>
                  <a:cubicBezTo>
                    <a:pt x="306" y="701"/>
                    <a:pt x="328" y="704"/>
                    <a:pt x="354" y="704"/>
                  </a:cubicBezTo>
                  <a:cubicBezTo>
                    <a:pt x="376" y="704"/>
                    <a:pt x="399" y="704"/>
                    <a:pt x="419" y="698"/>
                  </a:cubicBezTo>
                  <a:cubicBezTo>
                    <a:pt x="444" y="690"/>
                    <a:pt x="464" y="684"/>
                    <a:pt x="487" y="676"/>
                  </a:cubicBezTo>
                  <a:cubicBezTo>
                    <a:pt x="506" y="670"/>
                    <a:pt x="529" y="659"/>
                    <a:pt x="546" y="645"/>
                  </a:cubicBezTo>
                  <a:cubicBezTo>
                    <a:pt x="563" y="633"/>
                    <a:pt x="583" y="619"/>
                    <a:pt x="600" y="602"/>
                  </a:cubicBezTo>
                  <a:cubicBezTo>
                    <a:pt x="614" y="588"/>
                    <a:pt x="628" y="568"/>
                    <a:pt x="642" y="549"/>
                  </a:cubicBezTo>
                  <a:cubicBezTo>
                    <a:pt x="653" y="532"/>
                    <a:pt x="667" y="512"/>
                    <a:pt x="673" y="489"/>
                  </a:cubicBezTo>
                  <a:cubicBezTo>
                    <a:pt x="684" y="469"/>
                    <a:pt x="690" y="444"/>
                    <a:pt x="696" y="421"/>
                  </a:cubicBezTo>
                  <a:cubicBezTo>
                    <a:pt x="698" y="399"/>
                    <a:pt x="701" y="376"/>
                    <a:pt x="701" y="351"/>
                  </a:cubicBezTo>
                  <a:cubicBezTo>
                    <a:pt x="701" y="331"/>
                    <a:pt x="698" y="305"/>
                    <a:pt x="696" y="286"/>
                  </a:cubicBezTo>
                  <a:cubicBezTo>
                    <a:pt x="687" y="260"/>
                    <a:pt x="682" y="238"/>
                    <a:pt x="673" y="218"/>
                  </a:cubicBezTo>
                  <a:cubicBezTo>
                    <a:pt x="667" y="195"/>
                    <a:pt x="656" y="175"/>
                    <a:pt x="642" y="158"/>
                  </a:cubicBezTo>
                  <a:cubicBezTo>
                    <a:pt x="631" y="139"/>
                    <a:pt x="617" y="122"/>
                    <a:pt x="600" y="105"/>
                  </a:cubicBezTo>
                  <a:cubicBezTo>
                    <a:pt x="585" y="91"/>
                    <a:pt x="563" y="77"/>
                    <a:pt x="546" y="62"/>
                  </a:cubicBezTo>
                  <a:cubicBezTo>
                    <a:pt x="529" y="51"/>
                    <a:pt x="509" y="37"/>
                    <a:pt x="487" y="31"/>
                  </a:cubicBezTo>
                  <a:cubicBezTo>
                    <a:pt x="467" y="20"/>
                    <a:pt x="441" y="12"/>
                    <a:pt x="419" y="9"/>
                  </a:cubicBezTo>
                  <a:cubicBezTo>
                    <a:pt x="396" y="3"/>
                    <a:pt x="373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3;p49">
              <a:extLst>
                <a:ext uri="{FF2B5EF4-FFF2-40B4-BE49-F238E27FC236}">
                  <a16:creationId xmlns:a16="http://schemas.microsoft.com/office/drawing/2014/main" id="{CFAC7101-F297-FF2F-637D-B022A635712E}"/>
                </a:ext>
              </a:extLst>
            </p:cNvPr>
            <p:cNvSpPr/>
            <p:nvPr/>
          </p:nvSpPr>
          <p:spPr>
            <a:xfrm>
              <a:off x="5810925" y="3176400"/>
              <a:ext cx="456125" cy="451250"/>
            </a:xfrm>
            <a:custGeom>
              <a:avLst/>
              <a:gdLst/>
              <a:ahLst/>
              <a:cxnLst/>
              <a:rect l="l" t="t" r="r" b="b"/>
              <a:pathLst>
                <a:path w="18245" h="18050" extrusionOk="0">
                  <a:moveTo>
                    <a:pt x="3675" y="704"/>
                  </a:moveTo>
                  <a:lnTo>
                    <a:pt x="8647" y="6184"/>
                  </a:lnTo>
                  <a:lnTo>
                    <a:pt x="7759" y="7160"/>
                  </a:lnTo>
                  <a:lnTo>
                    <a:pt x="3630" y="3030"/>
                  </a:lnTo>
                  <a:cubicBezTo>
                    <a:pt x="3561" y="2961"/>
                    <a:pt x="3471" y="2926"/>
                    <a:pt x="3381" y="2926"/>
                  </a:cubicBezTo>
                  <a:cubicBezTo>
                    <a:pt x="3291" y="2926"/>
                    <a:pt x="3202" y="2961"/>
                    <a:pt x="3132" y="3030"/>
                  </a:cubicBezTo>
                  <a:cubicBezTo>
                    <a:pt x="2994" y="3166"/>
                    <a:pt x="2994" y="3389"/>
                    <a:pt x="3132" y="3528"/>
                  </a:cubicBezTo>
                  <a:lnTo>
                    <a:pt x="7287" y="7682"/>
                  </a:lnTo>
                  <a:lnTo>
                    <a:pt x="6408" y="8655"/>
                  </a:lnTo>
                  <a:lnTo>
                    <a:pt x="806" y="3573"/>
                  </a:lnTo>
                  <a:lnTo>
                    <a:pt x="863" y="761"/>
                  </a:lnTo>
                  <a:lnTo>
                    <a:pt x="3675" y="704"/>
                  </a:lnTo>
                  <a:close/>
                  <a:moveTo>
                    <a:pt x="11781" y="9672"/>
                  </a:moveTo>
                  <a:lnTo>
                    <a:pt x="12886" y="10859"/>
                  </a:lnTo>
                  <a:lnTo>
                    <a:pt x="12168" y="11574"/>
                  </a:lnTo>
                  <a:lnTo>
                    <a:pt x="10987" y="10393"/>
                  </a:lnTo>
                  <a:lnTo>
                    <a:pt x="11781" y="9672"/>
                  </a:lnTo>
                  <a:close/>
                  <a:moveTo>
                    <a:pt x="10464" y="10862"/>
                  </a:moveTo>
                  <a:lnTo>
                    <a:pt x="11671" y="12069"/>
                  </a:lnTo>
                  <a:lnTo>
                    <a:pt x="10950" y="12789"/>
                  </a:lnTo>
                  <a:lnTo>
                    <a:pt x="9633" y="11617"/>
                  </a:lnTo>
                  <a:lnTo>
                    <a:pt x="10464" y="10862"/>
                  </a:lnTo>
                  <a:close/>
                  <a:moveTo>
                    <a:pt x="14576" y="707"/>
                  </a:moveTo>
                  <a:lnTo>
                    <a:pt x="17388" y="764"/>
                  </a:lnTo>
                  <a:lnTo>
                    <a:pt x="17445" y="3576"/>
                  </a:lnTo>
                  <a:lnTo>
                    <a:pt x="7298" y="12795"/>
                  </a:lnTo>
                  <a:lnTo>
                    <a:pt x="6581" y="12077"/>
                  </a:lnTo>
                  <a:lnTo>
                    <a:pt x="15122" y="3533"/>
                  </a:lnTo>
                  <a:cubicBezTo>
                    <a:pt x="15260" y="3395"/>
                    <a:pt x="15260" y="3174"/>
                    <a:pt x="15122" y="3036"/>
                  </a:cubicBezTo>
                  <a:cubicBezTo>
                    <a:pt x="15054" y="2967"/>
                    <a:pt x="14964" y="2932"/>
                    <a:pt x="14874" y="2932"/>
                  </a:cubicBezTo>
                  <a:cubicBezTo>
                    <a:pt x="14784" y="2932"/>
                    <a:pt x="14693" y="2967"/>
                    <a:pt x="14624" y="3036"/>
                  </a:cubicBezTo>
                  <a:lnTo>
                    <a:pt x="6083" y="11577"/>
                  </a:lnTo>
                  <a:lnTo>
                    <a:pt x="5365" y="10862"/>
                  </a:lnTo>
                  <a:lnTo>
                    <a:pt x="14576" y="707"/>
                  </a:lnTo>
                  <a:close/>
                  <a:moveTo>
                    <a:pt x="3867" y="10478"/>
                  </a:moveTo>
                  <a:cubicBezTo>
                    <a:pt x="3944" y="10478"/>
                    <a:pt x="4014" y="10506"/>
                    <a:pt x="4068" y="10562"/>
                  </a:cubicBezTo>
                  <a:lnTo>
                    <a:pt x="7587" y="14081"/>
                  </a:lnTo>
                  <a:cubicBezTo>
                    <a:pt x="7697" y="14194"/>
                    <a:pt x="7697" y="14372"/>
                    <a:pt x="7587" y="14482"/>
                  </a:cubicBezTo>
                  <a:lnTo>
                    <a:pt x="7262" y="14807"/>
                  </a:lnTo>
                  <a:cubicBezTo>
                    <a:pt x="7208" y="14861"/>
                    <a:pt x="7137" y="14892"/>
                    <a:pt x="7061" y="14892"/>
                  </a:cubicBezTo>
                  <a:cubicBezTo>
                    <a:pt x="6982" y="14892"/>
                    <a:pt x="6911" y="14864"/>
                    <a:pt x="6860" y="14807"/>
                  </a:cubicBezTo>
                  <a:lnTo>
                    <a:pt x="3342" y="11289"/>
                  </a:lnTo>
                  <a:cubicBezTo>
                    <a:pt x="3231" y="11179"/>
                    <a:pt x="3231" y="10995"/>
                    <a:pt x="3342" y="10887"/>
                  </a:cubicBezTo>
                  <a:lnTo>
                    <a:pt x="3667" y="10562"/>
                  </a:lnTo>
                  <a:cubicBezTo>
                    <a:pt x="3718" y="10509"/>
                    <a:pt x="3788" y="10478"/>
                    <a:pt x="3867" y="10478"/>
                  </a:cubicBezTo>
                  <a:close/>
                  <a:moveTo>
                    <a:pt x="14381" y="10480"/>
                  </a:moveTo>
                  <a:cubicBezTo>
                    <a:pt x="14457" y="10480"/>
                    <a:pt x="14528" y="10509"/>
                    <a:pt x="14585" y="10565"/>
                  </a:cubicBezTo>
                  <a:lnTo>
                    <a:pt x="14907" y="10887"/>
                  </a:lnTo>
                  <a:cubicBezTo>
                    <a:pt x="15020" y="11000"/>
                    <a:pt x="15020" y="11179"/>
                    <a:pt x="14907" y="11292"/>
                  </a:cubicBezTo>
                  <a:lnTo>
                    <a:pt x="11391" y="14807"/>
                  </a:lnTo>
                  <a:cubicBezTo>
                    <a:pt x="11340" y="14861"/>
                    <a:pt x="11264" y="14892"/>
                    <a:pt x="11187" y="14892"/>
                  </a:cubicBezTo>
                  <a:cubicBezTo>
                    <a:pt x="11108" y="14892"/>
                    <a:pt x="11038" y="14864"/>
                    <a:pt x="10981" y="14807"/>
                  </a:cubicBezTo>
                  <a:lnTo>
                    <a:pt x="10662" y="14485"/>
                  </a:lnTo>
                  <a:cubicBezTo>
                    <a:pt x="10549" y="14372"/>
                    <a:pt x="10549" y="14194"/>
                    <a:pt x="10662" y="14081"/>
                  </a:cubicBezTo>
                  <a:lnTo>
                    <a:pt x="14175" y="10565"/>
                  </a:lnTo>
                  <a:cubicBezTo>
                    <a:pt x="14229" y="10512"/>
                    <a:pt x="14302" y="10480"/>
                    <a:pt x="14381" y="10480"/>
                  </a:cubicBezTo>
                  <a:close/>
                  <a:moveTo>
                    <a:pt x="3766" y="12716"/>
                  </a:moveTo>
                  <a:lnTo>
                    <a:pt x="5433" y="14384"/>
                  </a:lnTo>
                  <a:lnTo>
                    <a:pt x="4079" y="15737"/>
                  </a:lnTo>
                  <a:lnTo>
                    <a:pt x="2412" y="14070"/>
                  </a:lnTo>
                  <a:lnTo>
                    <a:pt x="3766" y="12716"/>
                  </a:lnTo>
                  <a:close/>
                  <a:moveTo>
                    <a:pt x="14480" y="12716"/>
                  </a:moveTo>
                  <a:lnTo>
                    <a:pt x="15834" y="14070"/>
                  </a:lnTo>
                  <a:lnTo>
                    <a:pt x="14166" y="15737"/>
                  </a:lnTo>
                  <a:lnTo>
                    <a:pt x="12813" y="14384"/>
                  </a:lnTo>
                  <a:lnTo>
                    <a:pt x="14480" y="12716"/>
                  </a:lnTo>
                  <a:close/>
                  <a:moveTo>
                    <a:pt x="16837" y="14183"/>
                  </a:moveTo>
                  <a:cubicBezTo>
                    <a:pt x="16913" y="14183"/>
                    <a:pt x="16984" y="14211"/>
                    <a:pt x="17038" y="14268"/>
                  </a:cubicBezTo>
                  <a:lnTo>
                    <a:pt x="17363" y="14593"/>
                  </a:lnTo>
                  <a:cubicBezTo>
                    <a:pt x="17473" y="14706"/>
                    <a:pt x="17473" y="14887"/>
                    <a:pt x="17363" y="14994"/>
                  </a:cubicBezTo>
                  <a:lnTo>
                    <a:pt x="15099" y="17261"/>
                  </a:lnTo>
                  <a:cubicBezTo>
                    <a:pt x="15045" y="17312"/>
                    <a:pt x="14975" y="17345"/>
                    <a:pt x="14896" y="17345"/>
                  </a:cubicBezTo>
                  <a:cubicBezTo>
                    <a:pt x="14819" y="17345"/>
                    <a:pt x="14749" y="17317"/>
                    <a:pt x="14695" y="17261"/>
                  </a:cubicBezTo>
                  <a:lnTo>
                    <a:pt x="14370" y="16936"/>
                  </a:lnTo>
                  <a:cubicBezTo>
                    <a:pt x="14260" y="16825"/>
                    <a:pt x="14260" y="16642"/>
                    <a:pt x="14370" y="16532"/>
                  </a:cubicBezTo>
                  <a:lnTo>
                    <a:pt x="14421" y="16483"/>
                  </a:lnTo>
                  <a:lnTo>
                    <a:pt x="16634" y="14268"/>
                  </a:lnTo>
                  <a:cubicBezTo>
                    <a:pt x="16687" y="14214"/>
                    <a:pt x="16761" y="14183"/>
                    <a:pt x="16837" y="14183"/>
                  </a:cubicBezTo>
                  <a:close/>
                  <a:moveTo>
                    <a:pt x="1414" y="14186"/>
                  </a:moveTo>
                  <a:cubicBezTo>
                    <a:pt x="1493" y="14186"/>
                    <a:pt x="1564" y="14214"/>
                    <a:pt x="1618" y="14270"/>
                  </a:cubicBezTo>
                  <a:lnTo>
                    <a:pt x="1666" y="14321"/>
                  </a:lnTo>
                  <a:lnTo>
                    <a:pt x="3831" y="16486"/>
                  </a:lnTo>
                  <a:lnTo>
                    <a:pt x="3881" y="16534"/>
                  </a:lnTo>
                  <a:cubicBezTo>
                    <a:pt x="3994" y="16645"/>
                    <a:pt x="3994" y="16825"/>
                    <a:pt x="3881" y="16939"/>
                  </a:cubicBezTo>
                  <a:lnTo>
                    <a:pt x="3556" y="17264"/>
                  </a:lnTo>
                  <a:cubicBezTo>
                    <a:pt x="3503" y="17317"/>
                    <a:pt x="3432" y="17348"/>
                    <a:pt x="3356" y="17348"/>
                  </a:cubicBezTo>
                  <a:cubicBezTo>
                    <a:pt x="3277" y="17348"/>
                    <a:pt x="3206" y="17320"/>
                    <a:pt x="3152" y="17264"/>
                  </a:cubicBezTo>
                  <a:lnTo>
                    <a:pt x="888" y="15000"/>
                  </a:lnTo>
                  <a:cubicBezTo>
                    <a:pt x="778" y="14889"/>
                    <a:pt x="778" y="14706"/>
                    <a:pt x="888" y="14596"/>
                  </a:cubicBezTo>
                  <a:lnTo>
                    <a:pt x="1213" y="14270"/>
                  </a:lnTo>
                  <a:cubicBezTo>
                    <a:pt x="1267" y="14217"/>
                    <a:pt x="1338" y="14186"/>
                    <a:pt x="1414" y="14186"/>
                  </a:cubicBezTo>
                  <a:close/>
                  <a:moveTo>
                    <a:pt x="14417" y="0"/>
                  </a:moveTo>
                  <a:cubicBezTo>
                    <a:pt x="14318" y="0"/>
                    <a:pt x="14224" y="43"/>
                    <a:pt x="14158" y="119"/>
                  </a:cubicBezTo>
                  <a:lnTo>
                    <a:pt x="9119" y="5664"/>
                  </a:lnTo>
                  <a:lnTo>
                    <a:pt x="4085" y="119"/>
                  </a:lnTo>
                  <a:cubicBezTo>
                    <a:pt x="4020" y="43"/>
                    <a:pt x="3921" y="0"/>
                    <a:pt x="3816" y="0"/>
                  </a:cubicBezTo>
                  <a:lnTo>
                    <a:pt x="507" y="68"/>
                  </a:lnTo>
                  <a:cubicBezTo>
                    <a:pt x="317" y="71"/>
                    <a:pt x="165" y="224"/>
                    <a:pt x="159" y="416"/>
                  </a:cubicBezTo>
                  <a:lnTo>
                    <a:pt x="94" y="3726"/>
                  </a:lnTo>
                  <a:cubicBezTo>
                    <a:pt x="89" y="3827"/>
                    <a:pt x="134" y="3923"/>
                    <a:pt x="210" y="3994"/>
                  </a:cubicBezTo>
                  <a:lnTo>
                    <a:pt x="5928" y="9183"/>
                  </a:lnTo>
                  <a:lnTo>
                    <a:pt x="4857" y="10365"/>
                  </a:lnTo>
                  <a:lnTo>
                    <a:pt x="4563" y="10071"/>
                  </a:lnTo>
                  <a:cubicBezTo>
                    <a:pt x="4376" y="9884"/>
                    <a:pt x="4127" y="9779"/>
                    <a:pt x="3862" y="9779"/>
                  </a:cubicBezTo>
                  <a:cubicBezTo>
                    <a:pt x="3599" y="9779"/>
                    <a:pt x="3350" y="9884"/>
                    <a:pt x="3164" y="10071"/>
                  </a:cubicBezTo>
                  <a:lnTo>
                    <a:pt x="2839" y="10396"/>
                  </a:lnTo>
                  <a:cubicBezTo>
                    <a:pt x="2454" y="10780"/>
                    <a:pt x="2454" y="11410"/>
                    <a:pt x="2839" y="11795"/>
                  </a:cubicBezTo>
                  <a:lnTo>
                    <a:pt x="3265" y="12221"/>
                  </a:lnTo>
                  <a:lnTo>
                    <a:pt x="1883" y="13603"/>
                  </a:lnTo>
                  <a:cubicBezTo>
                    <a:pt x="1739" y="13524"/>
                    <a:pt x="1581" y="13482"/>
                    <a:pt x="1411" y="13482"/>
                  </a:cubicBezTo>
                  <a:cubicBezTo>
                    <a:pt x="1146" y="13482"/>
                    <a:pt x="900" y="13587"/>
                    <a:pt x="710" y="13773"/>
                  </a:cubicBezTo>
                  <a:lnTo>
                    <a:pt x="388" y="14098"/>
                  </a:lnTo>
                  <a:cubicBezTo>
                    <a:pt x="1" y="14482"/>
                    <a:pt x="1" y="15110"/>
                    <a:pt x="388" y="15497"/>
                  </a:cubicBezTo>
                  <a:lnTo>
                    <a:pt x="2652" y="17761"/>
                  </a:lnTo>
                  <a:cubicBezTo>
                    <a:pt x="2839" y="17947"/>
                    <a:pt x="3087" y="18049"/>
                    <a:pt x="3350" y="18049"/>
                  </a:cubicBezTo>
                  <a:cubicBezTo>
                    <a:pt x="3616" y="18049"/>
                    <a:pt x="3864" y="17947"/>
                    <a:pt x="4051" y="17761"/>
                  </a:cubicBezTo>
                  <a:lnTo>
                    <a:pt x="4376" y="17436"/>
                  </a:lnTo>
                  <a:cubicBezTo>
                    <a:pt x="4693" y="17119"/>
                    <a:pt x="4749" y="16639"/>
                    <a:pt x="4546" y="16263"/>
                  </a:cubicBezTo>
                  <a:lnTo>
                    <a:pt x="5928" y="14881"/>
                  </a:lnTo>
                  <a:lnTo>
                    <a:pt x="6354" y="15311"/>
                  </a:lnTo>
                  <a:cubicBezTo>
                    <a:pt x="6541" y="15497"/>
                    <a:pt x="6790" y="15599"/>
                    <a:pt x="7053" y="15599"/>
                  </a:cubicBezTo>
                  <a:cubicBezTo>
                    <a:pt x="7318" y="15599"/>
                    <a:pt x="7567" y="15497"/>
                    <a:pt x="7753" y="15311"/>
                  </a:cubicBezTo>
                  <a:lnTo>
                    <a:pt x="8078" y="14986"/>
                  </a:lnTo>
                  <a:cubicBezTo>
                    <a:pt x="8463" y="14598"/>
                    <a:pt x="8463" y="13971"/>
                    <a:pt x="8078" y="13587"/>
                  </a:cubicBezTo>
                  <a:lnTo>
                    <a:pt x="7785" y="13293"/>
                  </a:lnTo>
                  <a:lnTo>
                    <a:pt x="9099" y="12097"/>
                  </a:lnTo>
                  <a:lnTo>
                    <a:pt x="10444" y="13295"/>
                  </a:lnTo>
                  <a:lnTo>
                    <a:pt x="10159" y="13581"/>
                  </a:lnTo>
                  <a:cubicBezTo>
                    <a:pt x="9771" y="13971"/>
                    <a:pt x="9771" y="14598"/>
                    <a:pt x="10159" y="14986"/>
                  </a:cubicBezTo>
                  <a:lnTo>
                    <a:pt x="10481" y="15305"/>
                  </a:lnTo>
                  <a:cubicBezTo>
                    <a:pt x="10667" y="15494"/>
                    <a:pt x="10919" y="15596"/>
                    <a:pt x="11185" y="15596"/>
                  </a:cubicBezTo>
                  <a:cubicBezTo>
                    <a:pt x="11447" y="15596"/>
                    <a:pt x="11699" y="15491"/>
                    <a:pt x="11886" y="15305"/>
                  </a:cubicBezTo>
                  <a:lnTo>
                    <a:pt x="12309" y="14881"/>
                  </a:lnTo>
                  <a:lnTo>
                    <a:pt x="13692" y="16263"/>
                  </a:lnTo>
                  <a:cubicBezTo>
                    <a:pt x="13488" y="16636"/>
                    <a:pt x="13545" y="17117"/>
                    <a:pt x="13861" y="17436"/>
                  </a:cubicBezTo>
                  <a:lnTo>
                    <a:pt x="14186" y="17761"/>
                  </a:lnTo>
                  <a:cubicBezTo>
                    <a:pt x="14373" y="17947"/>
                    <a:pt x="14621" y="18049"/>
                    <a:pt x="14887" y="18049"/>
                  </a:cubicBezTo>
                  <a:cubicBezTo>
                    <a:pt x="15150" y="18049"/>
                    <a:pt x="15399" y="17947"/>
                    <a:pt x="15585" y="17761"/>
                  </a:cubicBezTo>
                  <a:lnTo>
                    <a:pt x="17849" y="15497"/>
                  </a:lnTo>
                  <a:cubicBezTo>
                    <a:pt x="18245" y="15107"/>
                    <a:pt x="18245" y="14480"/>
                    <a:pt x="17860" y="14095"/>
                  </a:cubicBezTo>
                  <a:lnTo>
                    <a:pt x="17535" y="13770"/>
                  </a:lnTo>
                  <a:cubicBezTo>
                    <a:pt x="17349" y="13581"/>
                    <a:pt x="17100" y="13479"/>
                    <a:pt x="16837" y="13479"/>
                  </a:cubicBezTo>
                  <a:cubicBezTo>
                    <a:pt x="16670" y="13479"/>
                    <a:pt x="16507" y="13522"/>
                    <a:pt x="16362" y="13601"/>
                  </a:cubicBezTo>
                  <a:lnTo>
                    <a:pt x="14980" y="12219"/>
                  </a:lnTo>
                  <a:lnTo>
                    <a:pt x="15404" y="11795"/>
                  </a:lnTo>
                  <a:cubicBezTo>
                    <a:pt x="15794" y="11405"/>
                    <a:pt x="15794" y="10777"/>
                    <a:pt x="15404" y="10393"/>
                  </a:cubicBezTo>
                  <a:lnTo>
                    <a:pt x="15085" y="10071"/>
                  </a:lnTo>
                  <a:cubicBezTo>
                    <a:pt x="14896" y="9884"/>
                    <a:pt x="14647" y="9779"/>
                    <a:pt x="14381" y="9779"/>
                  </a:cubicBezTo>
                  <a:cubicBezTo>
                    <a:pt x="14115" y="9779"/>
                    <a:pt x="13864" y="9884"/>
                    <a:pt x="13677" y="10071"/>
                  </a:cubicBezTo>
                  <a:lnTo>
                    <a:pt x="13383" y="10365"/>
                  </a:lnTo>
                  <a:lnTo>
                    <a:pt x="12304" y="9197"/>
                  </a:lnTo>
                  <a:lnTo>
                    <a:pt x="18033" y="3994"/>
                  </a:lnTo>
                  <a:cubicBezTo>
                    <a:pt x="18109" y="3926"/>
                    <a:pt x="18151" y="3827"/>
                    <a:pt x="18151" y="3726"/>
                  </a:cubicBezTo>
                  <a:lnTo>
                    <a:pt x="18084" y="416"/>
                  </a:lnTo>
                  <a:cubicBezTo>
                    <a:pt x="18081" y="224"/>
                    <a:pt x="17928" y="71"/>
                    <a:pt x="17736" y="68"/>
                  </a:cubicBezTo>
                  <a:lnTo>
                    <a:pt x="14426" y="0"/>
                  </a:lnTo>
                  <a:cubicBezTo>
                    <a:pt x="14423" y="0"/>
                    <a:pt x="14420" y="0"/>
                    <a:pt x="14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94;p49">
            <a:extLst>
              <a:ext uri="{FF2B5EF4-FFF2-40B4-BE49-F238E27FC236}">
                <a16:creationId xmlns:a16="http://schemas.microsoft.com/office/drawing/2014/main" id="{5CDEC8AB-C446-09F0-8866-0A1848C4442E}"/>
              </a:ext>
            </a:extLst>
          </p:cNvPr>
          <p:cNvGrpSpPr/>
          <p:nvPr/>
        </p:nvGrpSpPr>
        <p:grpSpPr>
          <a:xfrm>
            <a:off x="1379845" y="3313141"/>
            <a:ext cx="452966" cy="522344"/>
            <a:chOff x="4637675" y="3158250"/>
            <a:chExt cx="363825" cy="452150"/>
          </a:xfrm>
          <a:solidFill>
            <a:srgbClr val="00B050"/>
          </a:solidFill>
        </p:grpSpPr>
        <p:sp>
          <p:nvSpPr>
            <p:cNvPr id="13" name="Google Shape;995;p49">
              <a:extLst>
                <a:ext uri="{FF2B5EF4-FFF2-40B4-BE49-F238E27FC236}">
                  <a16:creationId xmlns:a16="http://schemas.microsoft.com/office/drawing/2014/main" id="{0317018E-43F0-A997-D3D0-AA7851016F16}"/>
                </a:ext>
              </a:extLst>
            </p:cNvPr>
            <p:cNvSpPr/>
            <p:nvPr/>
          </p:nvSpPr>
          <p:spPr>
            <a:xfrm>
              <a:off x="4637675" y="3158250"/>
              <a:ext cx="363825" cy="452150"/>
            </a:xfrm>
            <a:custGeom>
              <a:avLst/>
              <a:gdLst/>
              <a:ahLst/>
              <a:cxnLst/>
              <a:rect l="l" t="t" r="r" b="b"/>
              <a:pathLst>
                <a:path w="14553" h="18086" extrusionOk="0">
                  <a:moveTo>
                    <a:pt x="9163" y="707"/>
                  </a:moveTo>
                  <a:cubicBezTo>
                    <a:pt x="9841" y="1730"/>
                    <a:pt x="11119" y="3265"/>
                    <a:pt x="12704" y="3265"/>
                  </a:cubicBezTo>
                  <a:cubicBezTo>
                    <a:pt x="13094" y="3265"/>
                    <a:pt x="13479" y="3211"/>
                    <a:pt x="13849" y="3109"/>
                  </a:cubicBezTo>
                  <a:lnTo>
                    <a:pt x="13849" y="11520"/>
                  </a:lnTo>
                  <a:cubicBezTo>
                    <a:pt x="13849" y="12608"/>
                    <a:pt x="13323" y="13643"/>
                    <a:pt x="12442" y="14284"/>
                  </a:cubicBezTo>
                  <a:lnTo>
                    <a:pt x="7278" y="17323"/>
                  </a:lnTo>
                  <a:lnTo>
                    <a:pt x="2117" y="14284"/>
                  </a:lnTo>
                  <a:cubicBezTo>
                    <a:pt x="1235" y="13643"/>
                    <a:pt x="707" y="12611"/>
                    <a:pt x="707" y="11520"/>
                  </a:cubicBezTo>
                  <a:lnTo>
                    <a:pt x="707" y="3109"/>
                  </a:lnTo>
                  <a:cubicBezTo>
                    <a:pt x="1080" y="3211"/>
                    <a:pt x="1464" y="3265"/>
                    <a:pt x="1851" y="3265"/>
                  </a:cubicBezTo>
                  <a:cubicBezTo>
                    <a:pt x="3440" y="3265"/>
                    <a:pt x="4717" y="1730"/>
                    <a:pt x="5396" y="707"/>
                  </a:cubicBezTo>
                  <a:close/>
                  <a:moveTo>
                    <a:pt x="5201" y="0"/>
                  </a:moveTo>
                  <a:cubicBezTo>
                    <a:pt x="5082" y="0"/>
                    <a:pt x="4969" y="59"/>
                    <a:pt x="4904" y="161"/>
                  </a:cubicBezTo>
                  <a:cubicBezTo>
                    <a:pt x="4449" y="882"/>
                    <a:pt x="3236" y="2558"/>
                    <a:pt x="1851" y="2558"/>
                  </a:cubicBezTo>
                  <a:cubicBezTo>
                    <a:pt x="1382" y="2558"/>
                    <a:pt x="922" y="2465"/>
                    <a:pt x="489" y="2289"/>
                  </a:cubicBezTo>
                  <a:cubicBezTo>
                    <a:pt x="444" y="2271"/>
                    <a:pt x="396" y="2261"/>
                    <a:pt x="349" y="2261"/>
                  </a:cubicBezTo>
                  <a:cubicBezTo>
                    <a:pt x="281" y="2261"/>
                    <a:pt x="214" y="2281"/>
                    <a:pt x="156" y="2321"/>
                  </a:cubicBezTo>
                  <a:cubicBezTo>
                    <a:pt x="60" y="2388"/>
                    <a:pt x="0" y="2499"/>
                    <a:pt x="0" y="2614"/>
                  </a:cubicBezTo>
                  <a:lnTo>
                    <a:pt x="0" y="11520"/>
                  </a:lnTo>
                  <a:cubicBezTo>
                    <a:pt x="0" y="12843"/>
                    <a:pt x="639" y="14092"/>
                    <a:pt x="1713" y="14866"/>
                  </a:cubicBezTo>
                  <a:cubicBezTo>
                    <a:pt x="1724" y="14872"/>
                    <a:pt x="1733" y="14878"/>
                    <a:pt x="1741" y="14883"/>
                  </a:cubicBezTo>
                  <a:lnTo>
                    <a:pt x="7100" y="18035"/>
                  </a:lnTo>
                  <a:cubicBezTo>
                    <a:pt x="7156" y="18066"/>
                    <a:pt x="7216" y="18086"/>
                    <a:pt x="7278" y="18086"/>
                  </a:cubicBezTo>
                  <a:cubicBezTo>
                    <a:pt x="7340" y="18086"/>
                    <a:pt x="7402" y="18071"/>
                    <a:pt x="7456" y="18035"/>
                  </a:cubicBezTo>
                  <a:lnTo>
                    <a:pt x="12812" y="14883"/>
                  </a:lnTo>
                  <a:cubicBezTo>
                    <a:pt x="12820" y="14878"/>
                    <a:pt x="12832" y="14872"/>
                    <a:pt x="12840" y="14866"/>
                  </a:cubicBezTo>
                  <a:cubicBezTo>
                    <a:pt x="13914" y="14095"/>
                    <a:pt x="14553" y="12843"/>
                    <a:pt x="14553" y="11520"/>
                  </a:cubicBezTo>
                  <a:lnTo>
                    <a:pt x="14553" y="2614"/>
                  </a:lnTo>
                  <a:cubicBezTo>
                    <a:pt x="14553" y="2499"/>
                    <a:pt x="14496" y="2388"/>
                    <a:pt x="14397" y="2321"/>
                  </a:cubicBezTo>
                  <a:cubicBezTo>
                    <a:pt x="14338" y="2283"/>
                    <a:pt x="14269" y="2263"/>
                    <a:pt x="14200" y="2263"/>
                  </a:cubicBezTo>
                  <a:cubicBezTo>
                    <a:pt x="14154" y="2263"/>
                    <a:pt x="14109" y="2272"/>
                    <a:pt x="14067" y="2289"/>
                  </a:cubicBezTo>
                  <a:cubicBezTo>
                    <a:pt x="13631" y="2465"/>
                    <a:pt x="13171" y="2558"/>
                    <a:pt x="12702" y="2558"/>
                  </a:cubicBezTo>
                  <a:cubicBezTo>
                    <a:pt x="11317" y="2558"/>
                    <a:pt x="10104" y="882"/>
                    <a:pt x="9649" y="161"/>
                  </a:cubicBezTo>
                  <a:cubicBezTo>
                    <a:pt x="9587" y="62"/>
                    <a:pt x="9474" y="0"/>
                    <a:pt x="9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;p49">
              <a:extLst>
                <a:ext uri="{FF2B5EF4-FFF2-40B4-BE49-F238E27FC236}">
                  <a16:creationId xmlns:a16="http://schemas.microsoft.com/office/drawing/2014/main" id="{E4570FF1-5C20-311B-FA2C-07328753418B}"/>
                </a:ext>
              </a:extLst>
            </p:cNvPr>
            <p:cNvSpPr/>
            <p:nvPr/>
          </p:nvSpPr>
          <p:spPr>
            <a:xfrm>
              <a:off x="4672850" y="3193350"/>
              <a:ext cx="293475" cy="376225"/>
            </a:xfrm>
            <a:custGeom>
              <a:avLst/>
              <a:gdLst/>
              <a:ahLst/>
              <a:cxnLst/>
              <a:rect l="l" t="t" r="r" b="b"/>
              <a:pathLst>
                <a:path w="11739" h="15049" extrusionOk="0">
                  <a:moveTo>
                    <a:pt x="7027" y="705"/>
                  </a:moveTo>
                  <a:cubicBezTo>
                    <a:pt x="7906" y="1849"/>
                    <a:pt x="9277" y="3135"/>
                    <a:pt x="11035" y="3257"/>
                  </a:cubicBezTo>
                  <a:lnTo>
                    <a:pt x="11035" y="10116"/>
                  </a:lnTo>
                  <a:cubicBezTo>
                    <a:pt x="11035" y="10735"/>
                    <a:pt x="10741" y="11329"/>
                    <a:pt x="10252" y="11707"/>
                  </a:cubicBezTo>
                  <a:lnTo>
                    <a:pt x="5871" y="14285"/>
                  </a:lnTo>
                  <a:lnTo>
                    <a:pt x="1490" y="11707"/>
                  </a:lnTo>
                  <a:cubicBezTo>
                    <a:pt x="998" y="11329"/>
                    <a:pt x="710" y="10735"/>
                    <a:pt x="710" y="10116"/>
                  </a:cubicBezTo>
                  <a:lnTo>
                    <a:pt x="710" y="3257"/>
                  </a:lnTo>
                  <a:cubicBezTo>
                    <a:pt x="2465" y="3135"/>
                    <a:pt x="3833" y="1849"/>
                    <a:pt x="4712" y="705"/>
                  </a:cubicBezTo>
                  <a:close/>
                  <a:moveTo>
                    <a:pt x="4537" y="1"/>
                  </a:moveTo>
                  <a:cubicBezTo>
                    <a:pt x="4427" y="1"/>
                    <a:pt x="4319" y="55"/>
                    <a:pt x="4254" y="142"/>
                  </a:cubicBezTo>
                  <a:cubicBezTo>
                    <a:pt x="3435" y="1244"/>
                    <a:pt x="2109" y="2559"/>
                    <a:pt x="444" y="2559"/>
                  </a:cubicBezTo>
                  <a:lnTo>
                    <a:pt x="360" y="2559"/>
                  </a:lnTo>
                  <a:cubicBezTo>
                    <a:pt x="264" y="2559"/>
                    <a:pt x="173" y="2595"/>
                    <a:pt x="105" y="2663"/>
                  </a:cubicBezTo>
                  <a:cubicBezTo>
                    <a:pt x="40" y="2728"/>
                    <a:pt x="1" y="2819"/>
                    <a:pt x="1" y="2912"/>
                  </a:cubicBezTo>
                  <a:lnTo>
                    <a:pt x="1" y="10116"/>
                  </a:lnTo>
                  <a:cubicBezTo>
                    <a:pt x="1" y="10961"/>
                    <a:pt x="402" y="11772"/>
                    <a:pt x="1078" y="12281"/>
                  </a:cubicBezTo>
                  <a:cubicBezTo>
                    <a:pt x="1089" y="12290"/>
                    <a:pt x="1103" y="12295"/>
                    <a:pt x="1111" y="12304"/>
                  </a:cubicBezTo>
                  <a:lnTo>
                    <a:pt x="5693" y="15000"/>
                  </a:lnTo>
                  <a:cubicBezTo>
                    <a:pt x="5749" y="15031"/>
                    <a:pt x="5809" y="15048"/>
                    <a:pt x="5871" y="15048"/>
                  </a:cubicBezTo>
                  <a:cubicBezTo>
                    <a:pt x="5933" y="15048"/>
                    <a:pt x="5995" y="15031"/>
                    <a:pt x="6049" y="15000"/>
                  </a:cubicBezTo>
                  <a:lnTo>
                    <a:pt x="10628" y="12304"/>
                  </a:lnTo>
                  <a:cubicBezTo>
                    <a:pt x="10642" y="12301"/>
                    <a:pt x="10650" y="12290"/>
                    <a:pt x="10662" y="12281"/>
                  </a:cubicBezTo>
                  <a:cubicBezTo>
                    <a:pt x="11337" y="11770"/>
                    <a:pt x="11738" y="10961"/>
                    <a:pt x="11738" y="10116"/>
                  </a:cubicBezTo>
                  <a:lnTo>
                    <a:pt x="11738" y="2912"/>
                  </a:lnTo>
                  <a:cubicBezTo>
                    <a:pt x="11738" y="2819"/>
                    <a:pt x="11702" y="2728"/>
                    <a:pt x="11634" y="2663"/>
                  </a:cubicBezTo>
                  <a:cubicBezTo>
                    <a:pt x="11566" y="2595"/>
                    <a:pt x="11476" y="2559"/>
                    <a:pt x="11379" y="2559"/>
                  </a:cubicBezTo>
                  <a:lnTo>
                    <a:pt x="11295" y="2559"/>
                  </a:lnTo>
                  <a:cubicBezTo>
                    <a:pt x="9627" y="2559"/>
                    <a:pt x="8304" y="1244"/>
                    <a:pt x="7485" y="142"/>
                  </a:cubicBezTo>
                  <a:cubicBezTo>
                    <a:pt x="7420" y="55"/>
                    <a:pt x="7315" y="1"/>
                    <a:pt x="7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7;p49">
              <a:extLst>
                <a:ext uri="{FF2B5EF4-FFF2-40B4-BE49-F238E27FC236}">
                  <a16:creationId xmlns:a16="http://schemas.microsoft.com/office/drawing/2014/main" id="{6AF3F746-370C-8C6B-6792-0BB0F1B9F5EC}"/>
                </a:ext>
              </a:extLst>
            </p:cNvPr>
            <p:cNvSpPr/>
            <p:nvPr/>
          </p:nvSpPr>
          <p:spPr>
            <a:xfrm>
              <a:off x="4827950" y="3327900"/>
              <a:ext cx="103250" cy="190000"/>
            </a:xfrm>
            <a:custGeom>
              <a:avLst/>
              <a:gdLst/>
              <a:ahLst/>
              <a:cxnLst/>
              <a:rect l="l" t="t" r="r" b="b"/>
              <a:pathLst>
                <a:path w="4130" h="7600" extrusionOk="0">
                  <a:moveTo>
                    <a:pt x="3776" y="0"/>
                  </a:moveTo>
                  <a:cubicBezTo>
                    <a:pt x="3581" y="0"/>
                    <a:pt x="3423" y="158"/>
                    <a:pt x="3423" y="353"/>
                  </a:cubicBezTo>
                  <a:lnTo>
                    <a:pt x="3423" y="4734"/>
                  </a:lnTo>
                  <a:cubicBezTo>
                    <a:pt x="3423" y="4898"/>
                    <a:pt x="3352" y="5056"/>
                    <a:pt x="3237" y="5169"/>
                  </a:cubicBezTo>
                  <a:lnTo>
                    <a:pt x="224" y="6941"/>
                  </a:lnTo>
                  <a:cubicBezTo>
                    <a:pt x="57" y="7040"/>
                    <a:pt x="0" y="7258"/>
                    <a:pt x="99" y="7428"/>
                  </a:cubicBezTo>
                  <a:cubicBezTo>
                    <a:pt x="162" y="7535"/>
                    <a:pt x="283" y="7600"/>
                    <a:pt x="402" y="7600"/>
                  </a:cubicBezTo>
                  <a:cubicBezTo>
                    <a:pt x="464" y="7600"/>
                    <a:pt x="526" y="7586"/>
                    <a:pt x="580" y="7555"/>
                  </a:cubicBezTo>
                  <a:lnTo>
                    <a:pt x="3624" y="5763"/>
                  </a:lnTo>
                  <a:cubicBezTo>
                    <a:pt x="3644" y="5752"/>
                    <a:pt x="3661" y="5737"/>
                    <a:pt x="3677" y="5723"/>
                  </a:cubicBezTo>
                  <a:cubicBezTo>
                    <a:pt x="3969" y="5472"/>
                    <a:pt x="4130" y="5113"/>
                    <a:pt x="4130" y="4734"/>
                  </a:cubicBezTo>
                  <a:lnTo>
                    <a:pt x="4130" y="353"/>
                  </a:lnTo>
                  <a:cubicBezTo>
                    <a:pt x="4130" y="158"/>
                    <a:pt x="3971" y="0"/>
                    <a:pt x="37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49">
              <a:extLst>
                <a:ext uri="{FF2B5EF4-FFF2-40B4-BE49-F238E27FC236}">
                  <a16:creationId xmlns:a16="http://schemas.microsoft.com/office/drawing/2014/main" id="{DB117E9E-DD5C-2A25-C542-F72A2CD8AC4A}"/>
                </a:ext>
              </a:extLst>
            </p:cNvPr>
            <p:cNvSpPr/>
            <p:nvPr/>
          </p:nvSpPr>
          <p:spPr>
            <a:xfrm>
              <a:off x="4913575" y="3296700"/>
              <a:ext cx="17625" cy="17500"/>
            </a:xfrm>
            <a:custGeom>
              <a:avLst/>
              <a:gdLst/>
              <a:ahLst/>
              <a:cxnLst/>
              <a:rect l="l" t="t" r="r" b="b"/>
              <a:pathLst>
                <a:path w="705" h="700" extrusionOk="0">
                  <a:moveTo>
                    <a:pt x="354" y="0"/>
                  </a:moveTo>
                  <a:cubicBezTo>
                    <a:pt x="331" y="0"/>
                    <a:pt x="308" y="2"/>
                    <a:pt x="284" y="5"/>
                  </a:cubicBezTo>
                  <a:cubicBezTo>
                    <a:pt x="261" y="13"/>
                    <a:pt x="238" y="19"/>
                    <a:pt x="219" y="27"/>
                  </a:cubicBezTo>
                  <a:cubicBezTo>
                    <a:pt x="196" y="33"/>
                    <a:pt x="176" y="44"/>
                    <a:pt x="156" y="58"/>
                  </a:cubicBezTo>
                  <a:cubicBezTo>
                    <a:pt x="139" y="70"/>
                    <a:pt x="122" y="84"/>
                    <a:pt x="106" y="101"/>
                  </a:cubicBezTo>
                  <a:cubicBezTo>
                    <a:pt x="91" y="115"/>
                    <a:pt x="77" y="132"/>
                    <a:pt x="63" y="154"/>
                  </a:cubicBezTo>
                  <a:cubicBezTo>
                    <a:pt x="52" y="171"/>
                    <a:pt x="38" y="191"/>
                    <a:pt x="29" y="214"/>
                  </a:cubicBezTo>
                  <a:cubicBezTo>
                    <a:pt x="21" y="233"/>
                    <a:pt x="12" y="259"/>
                    <a:pt x="9" y="281"/>
                  </a:cubicBezTo>
                  <a:cubicBezTo>
                    <a:pt x="7" y="304"/>
                    <a:pt x="1" y="327"/>
                    <a:pt x="1" y="352"/>
                  </a:cubicBezTo>
                  <a:cubicBezTo>
                    <a:pt x="1" y="372"/>
                    <a:pt x="1" y="395"/>
                    <a:pt x="9" y="417"/>
                  </a:cubicBezTo>
                  <a:cubicBezTo>
                    <a:pt x="15" y="443"/>
                    <a:pt x="24" y="465"/>
                    <a:pt x="29" y="485"/>
                  </a:cubicBezTo>
                  <a:cubicBezTo>
                    <a:pt x="38" y="508"/>
                    <a:pt x="49" y="527"/>
                    <a:pt x="63" y="544"/>
                  </a:cubicBezTo>
                  <a:cubicBezTo>
                    <a:pt x="72" y="564"/>
                    <a:pt x="86" y="581"/>
                    <a:pt x="106" y="598"/>
                  </a:cubicBezTo>
                  <a:cubicBezTo>
                    <a:pt x="120" y="612"/>
                    <a:pt x="137" y="626"/>
                    <a:pt x="156" y="640"/>
                  </a:cubicBezTo>
                  <a:cubicBezTo>
                    <a:pt x="176" y="652"/>
                    <a:pt x="196" y="666"/>
                    <a:pt x="219" y="672"/>
                  </a:cubicBezTo>
                  <a:cubicBezTo>
                    <a:pt x="238" y="683"/>
                    <a:pt x="264" y="691"/>
                    <a:pt x="284" y="694"/>
                  </a:cubicBezTo>
                  <a:cubicBezTo>
                    <a:pt x="306" y="697"/>
                    <a:pt x="332" y="700"/>
                    <a:pt x="351" y="700"/>
                  </a:cubicBezTo>
                  <a:cubicBezTo>
                    <a:pt x="374" y="700"/>
                    <a:pt x="397" y="697"/>
                    <a:pt x="422" y="694"/>
                  </a:cubicBezTo>
                  <a:cubicBezTo>
                    <a:pt x="448" y="686"/>
                    <a:pt x="467" y="680"/>
                    <a:pt x="490" y="672"/>
                  </a:cubicBezTo>
                  <a:cubicBezTo>
                    <a:pt x="510" y="666"/>
                    <a:pt x="532" y="655"/>
                    <a:pt x="549" y="640"/>
                  </a:cubicBezTo>
                  <a:cubicBezTo>
                    <a:pt x="566" y="629"/>
                    <a:pt x="586" y="615"/>
                    <a:pt x="603" y="598"/>
                  </a:cubicBezTo>
                  <a:cubicBezTo>
                    <a:pt x="617" y="584"/>
                    <a:pt x="631" y="567"/>
                    <a:pt x="645" y="544"/>
                  </a:cubicBezTo>
                  <a:cubicBezTo>
                    <a:pt x="654" y="527"/>
                    <a:pt x="671" y="508"/>
                    <a:pt x="676" y="485"/>
                  </a:cubicBezTo>
                  <a:cubicBezTo>
                    <a:pt x="688" y="465"/>
                    <a:pt x="693" y="440"/>
                    <a:pt x="699" y="417"/>
                  </a:cubicBezTo>
                  <a:cubicBezTo>
                    <a:pt x="702" y="397"/>
                    <a:pt x="705" y="372"/>
                    <a:pt x="705" y="352"/>
                  </a:cubicBezTo>
                  <a:cubicBezTo>
                    <a:pt x="705" y="327"/>
                    <a:pt x="702" y="301"/>
                    <a:pt x="699" y="281"/>
                  </a:cubicBezTo>
                  <a:cubicBezTo>
                    <a:pt x="691" y="256"/>
                    <a:pt x="682" y="233"/>
                    <a:pt x="676" y="214"/>
                  </a:cubicBezTo>
                  <a:cubicBezTo>
                    <a:pt x="671" y="191"/>
                    <a:pt x="659" y="171"/>
                    <a:pt x="645" y="154"/>
                  </a:cubicBezTo>
                  <a:cubicBezTo>
                    <a:pt x="634" y="135"/>
                    <a:pt x="620" y="118"/>
                    <a:pt x="603" y="101"/>
                  </a:cubicBezTo>
                  <a:cubicBezTo>
                    <a:pt x="589" y="86"/>
                    <a:pt x="572" y="72"/>
                    <a:pt x="549" y="58"/>
                  </a:cubicBezTo>
                  <a:cubicBezTo>
                    <a:pt x="532" y="47"/>
                    <a:pt x="510" y="33"/>
                    <a:pt x="490" y="27"/>
                  </a:cubicBezTo>
                  <a:cubicBezTo>
                    <a:pt x="467" y="16"/>
                    <a:pt x="445" y="7"/>
                    <a:pt x="422" y="5"/>
                  </a:cubicBezTo>
                  <a:cubicBezTo>
                    <a:pt x="399" y="2"/>
                    <a:pt x="377" y="0"/>
                    <a:pt x="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49">
              <a:extLst>
                <a:ext uri="{FF2B5EF4-FFF2-40B4-BE49-F238E27FC236}">
                  <a16:creationId xmlns:a16="http://schemas.microsoft.com/office/drawing/2014/main" id="{211E456D-B26D-FE83-86B4-743C3148DA8E}"/>
                </a:ext>
              </a:extLst>
            </p:cNvPr>
            <p:cNvSpPr/>
            <p:nvPr/>
          </p:nvSpPr>
          <p:spPr>
            <a:xfrm>
              <a:off x="4708125" y="3228600"/>
              <a:ext cx="105075" cy="226500"/>
            </a:xfrm>
            <a:custGeom>
              <a:avLst/>
              <a:gdLst/>
              <a:ahLst/>
              <a:cxnLst/>
              <a:rect l="l" t="t" r="r" b="b"/>
              <a:pathLst>
                <a:path w="4203" h="9060" extrusionOk="0">
                  <a:moveTo>
                    <a:pt x="3809" y="0"/>
                  </a:moveTo>
                  <a:cubicBezTo>
                    <a:pt x="3709" y="0"/>
                    <a:pt x="3609" y="42"/>
                    <a:pt x="3539" y="125"/>
                  </a:cubicBezTo>
                  <a:cubicBezTo>
                    <a:pt x="2532" y="1313"/>
                    <a:pt x="1430" y="2076"/>
                    <a:pt x="260" y="2392"/>
                  </a:cubicBezTo>
                  <a:cubicBezTo>
                    <a:pt x="105" y="2432"/>
                    <a:pt x="0" y="2573"/>
                    <a:pt x="0" y="2731"/>
                  </a:cubicBezTo>
                  <a:lnTo>
                    <a:pt x="0" y="8706"/>
                  </a:lnTo>
                  <a:cubicBezTo>
                    <a:pt x="0" y="8901"/>
                    <a:pt x="158" y="9059"/>
                    <a:pt x="353" y="9059"/>
                  </a:cubicBezTo>
                  <a:cubicBezTo>
                    <a:pt x="546" y="9059"/>
                    <a:pt x="707" y="8901"/>
                    <a:pt x="709" y="8706"/>
                  </a:cubicBezTo>
                  <a:lnTo>
                    <a:pt x="709" y="2997"/>
                  </a:lnTo>
                  <a:cubicBezTo>
                    <a:pt x="1919" y="2604"/>
                    <a:pt x="3050" y="1793"/>
                    <a:pt x="4078" y="581"/>
                  </a:cubicBezTo>
                  <a:cubicBezTo>
                    <a:pt x="4203" y="434"/>
                    <a:pt x="4186" y="210"/>
                    <a:pt x="4036" y="83"/>
                  </a:cubicBezTo>
                  <a:cubicBezTo>
                    <a:pt x="3970" y="28"/>
                    <a:pt x="3890" y="0"/>
                    <a:pt x="38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49">
              <a:extLst>
                <a:ext uri="{FF2B5EF4-FFF2-40B4-BE49-F238E27FC236}">
                  <a16:creationId xmlns:a16="http://schemas.microsoft.com/office/drawing/2014/main" id="{2B5E5646-06BE-E9FD-273A-44482D8FCD98}"/>
                </a:ext>
              </a:extLst>
            </p:cNvPr>
            <p:cNvSpPr/>
            <p:nvPr/>
          </p:nvSpPr>
          <p:spPr>
            <a:xfrm>
              <a:off x="4748750" y="3307250"/>
              <a:ext cx="141825" cy="134775"/>
            </a:xfrm>
            <a:custGeom>
              <a:avLst/>
              <a:gdLst/>
              <a:ahLst/>
              <a:cxnLst/>
              <a:rect l="l" t="t" r="r" b="b"/>
              <a:pathLst>
                <a:path w="5673" h="5391" extrusionOk="0">
                  <a:moveTo>
                    <a:pt x="2835" y="1035"/>
                  </a:moveTo>
                  <a:lnTo>
                    <a:pt x="3386" y="1951"/>
                  </a:lnTo>
                  <a:cubicBezTo>
                    <a:pt x="3437" y="2030"/>
                    <a:pt x="3516" y="2092"/>
                    <a:pt x="3609" y="2112"/>
                  </a:cubicBezTo>
                  <a:lnTo>
                    <a:pt x="4647" y="2352"/>
                  </a:lnTo>
                  <a:lnTo>
                    <a:pt x="3949" y="3158"/>
                  </a:lnTo>
                  <a:cubicBezTo>
                    <a:pt x="3886" y="3228"/>
                    <a:pt x="3858" y="3325"/>
                    <a:pt x="3864" y="3421"/>
                  </a:cubicBezTo>
                  <a:lnTo>
                    <a:pt x="3957" y="4483"/>
                  </a:lnTo>
                  <a:lnTo>
                    <a:pt x="2973" y="4065"/>
                  </a:lnTo>
                  <a:cubicBezTo>
                    <a:pt x="2931" y="4048"/>
                    <a:pt x="2883" y="4037"/>
                    <a:pt x="2835" y="4037"/>
                  </a:cubicBezTo>
                  <a:cubicBezTo>
                    <a:pt x="2790" y="4037"/>
                    <a:pt x="2742" y="4048"/>
                    <a:pt x="2696" y="4065"/>
                  </a:cubicBezTo>
                  <a:lnTo>
                    <a:pt x="1716" y="4483"/>
                  </a:lnTo>
                  <a:lnTo>
                    <a:pt x="1806" y="3421"/>
                  </a:lnTo>
                  <a:cubicBezTo>
                    <a:pt x="1815" y="3325"/>
                    <a:pt x="1786" y="3228"/>
                    <a:pt x="1721" y="3158"/>
                  </a:cubicBezTo>
                  <a:lnTo>
                    <a:pt x="1023" y="2352"/>
                  </a:lnTo>
                  <a:lnTo>
                    <a:pt x="2061" y="2112"/>
                  </a:lnTo>
                  <a:cubicBezTo>
                    <a:pt x="2154" y="2092"/>
                    <a:pt x="2236" y="2030"/>
                    <a:pt x="2284" y="1951"/>
                  </a:cubicBezTo>
                  <a:lnTo>
                    <a:pt x="2835" y="1035"/>
                  </a:lnTo>
                  <a:close/>
                  <a:moveTo>
                    <a:pt x="2832" y="1"/>
                  </a:moveTo>
                  <a:cubicBezTo>
                    <a:pt x="2708" y="1"/>
                    <a:pt x="2592" y="63"/>
                    <a:pt x="2527" y="170"/>
                  </a:cubicBezTo>
                  <a:lnTo>
                    <a:pt x="1755" y="1459"/>
                  </a:lnTo>
                  <a:lnTo>
                    <a:pt x="291" y="1798"/>
                  </a:lnTo>
                  <a:cubicBezTo>
                    <a:pt x="170" y="1827"/>
                    <a:pt x="71" y="1917"/>
                    <a:pt x="34" y="2036"/>
                  </a:cubicBezTo>
                  <a:cubicBezTo>
                    <a:pt x="0" y="2152"/>
                    <a:pt x="23" y="2282"/>
                    <a:pt x="105" y="2375"/>
                  </a:cubicBezTo>
                  <a:lnTo>
                    <a:pt x="1091" y="3508"/>
                  </a:lnTo>
                  <a:lnTo>
                    <a:pt x="961" y="5006"/>
                  </a:lnTo>
                  <a:cubicBezTo>
                    <a:pt x="950" y="5131"/>
                    <a:pt x="1006" y="5249"/>
                    <a:pt x="1105" y="5323"/>
                  </a:cubicBezTo>
                  <a:cubicBezTo>
                    <a:pt x="1168" y="5367"/>
                    <a:pt x="1242" y="5391"/>
                    <a:pt x="1316" y="5391"/>
                  </a:cubicBezTo>
                  <a:cubicBezTo>
                    <a:pt x="1362" y="5391"/>
                    <a:pt x="1407" y="5382"/>
                    <a:pt x="1450" y="5362"/>
                  </a:cubicBezTo>
                  <a:lnTo>
                    <a:pt x="2835" y="4777"/>
                  </a:lnTo>
                  <a:lnTo>
                    <a:pt x="4220" y="5362"/>
                  </a:lnTo>
                  <a:cubicBezTo>
                    <a:pt x="4265" y="5379"/>
                    <a:pt x="4313" y="5391"/>
                    <a:pt x="4358" y="5391"/>
                  </a:cubicBezTo>
                  <a:cubicBezTo>
                    <a:pt x="4432" y="5391"/>
                    <a:pt x="4502" y="5365"/>
                    <a:pt x="4565" y="5323"/>
                  </a:cubicBezTo>
                  <a:cubicBezTo>
                    <a:pt x="4666" y="5249"/>
                    <a:pt x="4720" y="5131"/>
                    <a:pt x="4709" y="5006"/>
                  </a:cubicBezTo>
                  <a:lnTo>
                    <a:pt x="4579" y="3508"/>
                  </a:lnTo>
                  <a:lnTo>
                    <a:pt x="5562" y="2375"/>
                  </a:lnTo>
                  <a:cubicBezTo>
                    <a:pt x="5644" y="2282"/>
                    <a:pt x="5673" y="2152"/>
                    <a:pt x="5633" y="2036"/>
                  </a:cubicBezTo>
                  <a:cubicBezTo>
                    <a:pt x="5596" y="1914"/>
                    <a:pt x="5497" y="1827"/>
                    <a:pt x="5376" y="1798"/>
                  </a:cubicBezTo>
                  <a:lnTo>
                    <a:pt x="3909" y="1459"/>
                  </a:lnTo>
                  <a:lnTo>
                    <a:pt x="3137" y="170"/>
                  </a:lnTo>
                  <a:cubicBezTo>
                    <a:pt x="3072" y="63"/>
                    <a:pt x="2957" y="1"/>
                    <a:pt x="28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35;p49">
            <a:extLst>
              <a:ext uri="{FF2B5EF4-FFF2-40B4-BE49-F238E27FC236}">
                <a16:creationId xmlns:a16="http://schemas.microsoft.com/office/drawing/2014/main" id="{69BB11B7-1DDC-C29B-A5DA-7DEF9CF0D335}"/>
              </a:ext>
            </a:extLst>
          </p:cNvPr>
          <p:cNvGrpSpPr/>
          <p:nvPr/>
        </p:nvGrpSpPr>
        <p:grpSpPr>
          <a:xfrm>
            <a:off x="1331030" y="4842272"/>
            <a:ext cx="534689" cy="522344"/>
            <a:chOff x="2750400" y="3848500"/>
            <a:chExt cx="452250" cy="452075"/>
          </a:xfrm>
          <a:solidFill>
            <a:srgbClr val="00B050"/>
          </a:solidFill>
        </p:grpSpPr>
        <p:sp>
          <p:nvSpPr>
            <p:cNvPr id="20" name="Google Shape;1036;p49">
              <a:extLst>
                <a:ext uri="{FF2B5EF4-FFF2-40B4-BE49-F238E27FC236}">
                  <a16:creationId xmlns:a16="http://schemas.microsoft.com/office/drawing/2014/main" id="{2FAE18C2-D266-5388-1692-CC2B9A282D91}"/>
                </a:ext>
              </a:extLst>
            </p:cNvPr>
            <p:cNvSpPr/>
            <p:nvPr/>
          </p:nvSpPr>
          <p:spPr>
            <a:xfrm>
              <a:off x="2925775" y="3848500"/>
              <a:ext cx="101575" cy="101550"/>
            </a:xfrm>
            <a:custGeom>
              <a:avLst/>
              <a:gdLst/>
              <a:ahLst/>
              <a:cxnLst/>
              <a:rect l="l" t="t" r="r" b="b"/>
              <a:pathLst>
                <a:path w="4063" h="4062" extrusionOk="0">
                  <a:moveTo>
                    <a:pt x="2030" y="1148"/>
                  </a:moveTo>
                  <a:cubicBezTo>
                    <a:pt x="2248" y="1507"/>
                    <a:pt x="2547" y="1812"/>
                    <a:pt x="2912" y="2027"/>
                  </a:cubicBezTo>
                  <a:cubicBezTo>
                    <a:pt x="2550" y="2241"/>
                    <a:pt x="2248" y="2547"/>
                    <a:pt x="2030" y="2906"/>
                  </a:cubicBezTo>
                  <a:cubicBezTo>
                    <a:pt x="1815" y="2547"/>
                    <a:pt x="1513" y="2241"/>
                    <a:pt x="1151" y="2027"/>
                  </a:cubicBezTo>
                  <a:cubicBezTo>
                    <a:pt x="1516" y="1815"/>
                    <a:pt x="1815" y="1512"/>
                    <a:pt x="2030" y="1148"/>
                  </a:cubicBezTo>
                  <a:close/>
                  <a:moveTo>
                    <a:pt x="2030" y="0"/>
                  </a:moveTo>
                  <a:cubicBezTo>
                    <a:pt x="1841" y="0"/>
                    <a:pt x="1671" y="130"/>
                    <a:pt x="1620" y="320"/>
                  </a:cubicBezTo>
                  <a:cubicBezTo>
                    <a:pt x="1459" y="956"/>
                    <a:pt x="956" y="1456"/>
                    <a:pt x="320" y="1620"/>
                  </a:cubicBezTo>
                  <a:cubicBezTo>
                    <a:pt x="131" y="1671"/>
                    <a:pt x="1" y="1837"/>
                    <a:pt x="1" y="2030"/>
                  </a:cubicBezTo>
                  <a:cubicBezTo>
                    <a:pt x="1" y="2222"/>
                    <a:pt x="131" y="2391"/>
                    <a:pt x="320" y="2439"/>
                  </a:cubicBezTo>
                  <a:cubicBezTo>
                    <a:pt x="956" y="2603"/>
                    <a:pt x="1456" y="3104"/>
                    <a:pt x="1620" y="3739"/>
                  </a:cubicBezTo>
                  <a:cubicBezTo>
                    <a:pt x="1671" y="3932"/>
                    <a:pt x="1838" y="4062"/>
                    <a:pt x="2030" y="4062"/>
                  </a:cubicBezTo>
                  <a:cubicBezTo>
                    <a:pt x="2225" y="4062"/>
                    <a:pt x="2395" y="3932"/>
                    <a:pt x="2440" y="3739"/>
                  </a:cubicBezTo>
                  <a:cubicBezTo>
                    <a:pt x="2604" y="3104"/>
                    <a:pt x="3104" y="2606"/>
                    <a:pt x="3740" y="2439"/>
                  </a:cubicBezTo>
                  <a:cubicBezTo>
                    <a:pt x="3932" y="2391"/>
                    <a:pt x="4062" y="2225"/>
                    <a:pt x="4062" y="2030"/>
                  </a:cubicBezTo>
                  <a:cubicBezTo>
                    <a:pt x="4062" y="1840"/>
                    <a:pt x="3932" y="1671"/>
                    <a:pt x="3740" y="1620"/>
                  </a:cubicBezTo>
                  <a:cubicBezTo>
                    <a:pt x="3104" y="1459"/>
                    <a:pt x="2607" y="956"/>
                    <a:pt x="2440" y="320"/>
                  </a:cubicBezTo>
                  <a:cubicBezTo>
                    <a:pt x="2392" y="130"/>
                    <a:pt x="2222" y="0"/>
                    <a:pt x="20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7;p49">
              <a:extLst>
                <a:ext uri="{FF2B5EF4-FFF2-40B4-BE49-F238E27FC236}">
                  <a16:creationId xmlns:a16="http://schemas.microsoft.com/office/drawing/2014/main" id="{1FE7EB14-B5CC-66F7-C1EC-482041597A12}"/>
                </a:ext>
              </a:extLst>
            </p:cNvPr>
            <p:cNvSpPr/>
            <p:nvPr/>
          </p:nvSpPr>
          <p:spPr>
            <a:xfrm>
              <a:off x="3111325" y="3903100"/>
              <a:ext cx="91325" cy="91400"/>
            </a:xfrm>
            <a:custGeom>
              <a:avLst/>
              <a:gdLst/>
              <a:ahLst/>
              <a:cxnLst/>
              <a:rect l="l" t="t" r="r" b="b"/>
              <a:pathLst>
                <a:path w="3653" h="3656" extrusionOk="0">
                  <a:moveTo>
                    <a:pt x="1829" y="1140"/>
                  </a:moveTo>
                  <a:cubicBezTo>
                    <a:pt x="2007" y="1420"/>
                    <a:pt x="2245" y="1652"/>
                    <a:pt x="2519" y="1830"/>
                  </a:cubicBezTo>
                  <a:cubicBezTo>
                    <a:pt x="2239" y="2005"/>
                    <a:pt x="2007" y="2242"/>
                    <a:pt x="1829" y="2516"/>
                  </a:cubicBezTo>
                  <a:cubicBezTo>
                    <a:pt x="1654" y="2239"/>
                    <a:pt x="1417" y="2005"/>
                    <a:pt x="1142" y="1830"/>
                  </a:cubicBezTo>
                  <a:cubicBezTo>
                    <a:pt x="1417" y="1652"/>
                    <a:pt x="1651" y="1414"/>
                    <a:pt x="1829" y="1140"/>
                  </a:cubicBezTo>
                  <a:close/>
                  <a:moveTo>
                    <a:pt x="1826" y="1"/>
                  </a:moveTo>
                  <a:cubicBezTo>
                    <a:pt x="1637" y="1"/>
                    <a:pt x="1473" y="134"/>
                    <a:pt x="1425" y="315"/>
                  </a:cubicBezTo>
                  <a:cubicBezTo>
                    <a:pt x="1284" y="860"/>
                    <a:pt x="860" y="1284"/>
                    <a:pt x="314" y="1425"/>
                  </a:cubicBezTo>
                  <a:cubicBezTo>
                    <a:pt x="131" y="1476"/>
                    <a:pt x="1" y="1640"/>
                    <a:pt x="1" y="1830"/>
                  </a:cubicBezTo>
                  <a:cubicBezTo>
                    <a:pt x="1" y="2019"/>
                    <a:pt x="131" y="2183"/>
                    <a:pt x="314" y="2231"/>
                  </a:cubicBezTo>
                  <a:cubicBezTo>
                    <a:pt x="860" y="2372"/>
                    <a:pt x="1284" y="2796"/>
                    <a:pt x="1425" y="3342"/>
                  </a:cubicBezTo>
                  <a:cubicBezTo>
                    <a:pt x="1473" y="3525"/>
                    <a:pt x="1637" y="3655"/>
                    <a:pt x="1826" y="3655"/>
                  </a:cubicBezTo>
                  <a:cubicBezTo>
                    <a:pt x="2019" y="3655"/>
                    <a:pt x="2182" y="3525"/>
                    <a:pt x="2231" y="3342"/>
                  </a:cubicBezTo>
                  <a:cubicBezTo>
                    <a:pt x="2372" y="2796"/>
                    <a:pt x="2796" y="2372"/>
                    <a:pt x="3338" y="2231"/>
                  </a:cubicBezTo>
                  <a:cubicBezTo>
                    <a:pt x="3522" y="2183"/>
                    <a:pt x="3652" y="2019"/>
                    <a:pt x="3652" y="1830"/>
                  </a:cubicBezTo>
                  <a:cubicBezTo>
                    <a:pt x="3652" y="1637"/>
                    <a:pt x="3522" y="1476"/>
                    <a:pt x="3338" y="1425"/>
                  </a:cubicBezTo>
                  <a:cubicBezTo>
                    <a:pt x="2796" y="1284"/>
                    <a:pt x="2372" y="860"/>
                    <a:pt x="2231" y="315"/>
                  </a:cubicBezTo>
                  <a:cubicBezTo>
                    <a:pt x="2180" y="131"/>
                    <a:pt x="2013" y="1"/>
                    <a:pt x="18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8;p49">
              <a:extLst>
                <a:ext uri="{FF2B5EF4-FFF2-40B4-BE49-F238E27FC236}">
                  <a16:creationId xmlns:a16="http://schemas.microsoft.com/office/drawing/2014/main" id="{6EBAEEE6-4785-4DF5-E490-8568F3F8D000}"/>
                </a:ext>
              </a:extLst>
            </p:cNvPr>
            <p:cNvSpPr/>
            <p:nvPr/>
          </p:nvSpPr>
          <p:spPr>
            <a:xfrm>
              <a:off x="2750400" y="3903100"/>
              <a:ext cx="91400" cy="91400"/>
            </a:xfrm>
            <a:custGeom>
              <a:avLst/>
              <a:gdLst/>
              <a:ahLst/>
              <a:cxnLst/>
              <a:rect l="l" t="t" r="r" b="b"/>
              <a:pathLst>
                <a:path w="3656" h="3656" extrusionOk="0">
                  <a:moveTo>
                    <a:pt x="1829" y="1140"/>
                  </a:moveTo>
                  <a:cubicBezTo>
                    <a:pt x="2005" y="1420"/>
                    <a:pt x="2242" y="1652"/>
                    <a:pt x="2516" y="1830"/>
                  </a:cubicBezTo>
                  <a:cubicBezTo>
                    <a:pt x="2239" y="2005"/>
                    <a:pt x="2005" y="2242"/>
                    <a:pt x="1829" y="2516"/>
                  </a:cubicBezTo>
                  <a:cubicBezTo>
                    <a:pt x="1651" y="2239"/>
                    <a:pt x="1414" y="2005"/>
                    <a:pt x="1140" y="1830"/>
                  </a:cubicBezTo>
                  <a:cubicBezTo>
                    <a:pt x="1420" y="1652"/>
                    <a:pt x="1651" y="1414"/>
                    <a:pt x="1829" y="1140"/>
                  </a:cubicBezTo>
                  <a:close/>
                  <a:moveTo>
                    <a:pt x="1829" y="1"/>
                  </a:moveTo>
                  <a:cubicBezTo>
                    <a:pt x="1637" y="1"/>
                    <a:pt x="1476" y="134"/>
                    <a:pt x="1425" y="315"/>
                  </a:cubicBezTo>
                  <a:cubicBezTo>
                    <a:pt x="1284" y="860"/>
                    <a:pt x="860" y="1284"/>
                    <a:pt x="315" y="1425"/>
                  </a:cubicBezTo>
                  <a:cubicBezTo>
                    <a:pt x="131" y="1476"/>
                    <a:pt x="1" y="1637"/>
                    <a:pt x="1" y="1830"/>
                  </a:cubicBezTo>
                  <a:cubicBezTo>
                    <a:pt x="1" y="2019"/>
                    <a:pt x="134" y="2183"/>
                    <a:pt x="315" y="2231"/>
                  </a:cubicBezTo>
                  <a:cubicBezTo>
                    <a:pt x="860" y="2372"/>
                    <a:pt x="1284" y="2796"/>
                    <a:pt x="1425" y="3342"/>
                  </a:cubicBezTo>
                  <a:cubicBezTo>
                    <a:pt x="1476" y="3525"/>
                    <a:pt x="1640" y="3655"/>
                    <a:pt x="1829" y="3655"/>
                  </a:cubicBezTo>
                  <a:cubicBezTo>
                    <a:pt x="2019" y="3655"/>
                    <a:pt x="2186" y="3525"/>
                    <a:pt x="2231" y="3342"/>
                  </a:cubicBezTo>
                  <a:cubicBezTo>
                    <a:pt x="2372" y="2796"/>
                    <a:pt x="2796" y="2372"/>
                    <a:pt x="3342" y="2231"/>
                  </a:cubicBezTo>
                  <a:cubicBezTo>
                    <a:pt x="3525" y="2183"/>
                    <a:pt x="3655" y="2019"/>
                    <a:pt x="3655" y="1830"/>
                  </a:cubicBezTo>
                  <a:cubicBezTo>
                    <a:pt x="3655" y="1637"/>
                    <a:pt x="3525" y="1476"/>
                    <a:pt x="3342" y="1425"/>
                  </a:cubicBezTo>
                  <a:cubicBezTo>
                    <a:pt x="2796" y="1284"/>
                    <a:pt x="2372" y="860"/>
                    <a:pt x="2231" y="315"/>
                  </a:cubicBezTo>
                  <a:cubicBezTo>
                    <a:pt x="2183" y="131"/>
                    <a:pt x="2019" y="1"/>
                    <a:pt x="1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9;p49">
              <a:extLst>
                <a:ext uri="{FF2B5EF4-FFF2-40B4-BE49-F238E27FC236}">
                  <a16:creationId xmlns:a16="http://schemas.microsoft.com/office/drawing/2014/main" id="{6EBB92FB-4B82-369D-2191-9721A6CD43A1}"/>
                </a:ext>
              </a:extLst>
            </p:cNvPr>
            <p:cNvSpPr/>
            <p:nvPr/>
          </p:nvSpPr>
          <p:spPr>
            <a:xfrm>
              <a:off x="3008875" y="4056850"/>
              <a:ext cx="45600" cy="23075"/>
            </a:xfrm>
            <a:custGeom>
              <a:avLst/>
              <a:gdLst/>
              <a:ahLst/>
              <a:cxnLst/>
              <a:rect l="l" t="t" r="r" b="b"/>
              <a:pathLst>
                <a:path w="1824" h="923" extrusionOk="0">
                  <a:moveTo>
                    <a:pt x="912" y="0"/>
                  </a:moveTo>
                  <a:cubicBezTo>
                    <a:pt x="632" y="0"/>
                    <a:pt x="352" y="107"/>
                    <a:pt x="139" y="320"/>
                  </a:cubicBezTo>
                  <a:cubicBezTo>
                    <a:pt x="0" y="459"/>
                    <a:pt x="0" y="682"/>
                    <a:pt x="139" y="818"/>
                  </a:cubicBezTo>
                  <a:cubicBezTo>
                    <a:pt x="207" y="887"/>
                    <a:pt x="296" y="922"/>
                    <a:pt x="387" y="922"/>
                  </a:cubicBezTo>
                  <a:cubicBezTo>
                    <a:pt x="477" y="922"/>
                    <a:pt x="567" y="887"/>
                    <a:pt x="636" y="818"/>
                  </a:cubicBezTo>
                  <a:cubicBezTo>
                    <a:pt x="713" y="741"/>
                    <a:pt x="812" y="703"/>
                    <a:pt x="911" y="703"/>
                  </a:cubicBezTo>
                  <a:cubicBezTo>
                    <a:pt x="1009" y="703"/>
                    <a:pt x="1108" y="741"/>
                    <a:pt x="1185" y="818"/>
                  </a:cubicBezTo>
                  <a:cubicBezTo>
                    <a:pt x="1255" y="886"/>
                    <a:pt x="1343" y="922"/>
                    <a:pt x="1433" y="922"/>
                  </a:cubicBezTo>
                  <a:cubicBezTo>
                    <a:pt x="1524" y="922"/>
                    <a:pt x="1614" y="886"/>
                    <a:pt x="1685" y="818"/>
                  </a:cubicBezTo>
                  <a:cubicBezTo>
                    <a:pt x="1823" y="682"/>
                    <a:pt x="1823" y="459"/>
                    <a:pt x="1685" y="320"/>
                  </a:cubicBezTo>
                  <a:cubicBezTo>
                    <a:pt x="1472" y="107"/>
                    <a:pt x="1192" y="0"/>
                    <a:pt x="9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0;p49">
              <a:extLst>
                <a:ext uri="{FF2B5EF4-FFF2-40B4-BE49-F238E27FC236}">
                  <a16:creationId xmlns:a16="http://schemas.microsoft.com/office/drawing/2014/main" id="{7C74E65C-F0FF-D931-E3DF-2A4783624B8B}"/>
                </a:ext>
              </a:extLst>
            </p:cNvPr>
            <p:cNvSpPr/>
            <p:nvPr/>
          </p:nvSpPr>
          <p:spPr>
            <a:xfrm>
              <a:off x="2920125" y="4054100"/>
              <a:ext cx="54775" cy="36200"/>
            </a:xfrm>
            <a:custGeom>
              <a:avLst/>
              <a:gdLst/>
              <a:ahLst/>
              <a:cxnLst/>
              <a:rect l="l" t="t" r="r" b="b"/>
              <a:pathLst>
                <a:path w="2191" h="1448" extrusionOk="0">
                  <a:moveTo>
                    <a:pt x="1094" y="1"/>
                  </a:moveTo>
                  <a:cubicBezTo>
                    <a:pt x="490" y="1"/>
                    <a:pt x="1" y="490"/>
                    <a:pt x="1" y="1095"/>
                  </a:cubicBezTo>
                  <a:cubicBezTo>
                    <a:pt x="1" y="1290"/>
                    <a:pt x="159" y="1448"/>
                    <a:pt x="354" y="1448"/>
                  </a:cubicBezTo>
                  <a:cubicBezTo>
                    <a:pt x="546" y="1448"/>
                    <a:pt x="707" y="1290"/>
                    <a:pt x="707" y="1095"/>
                  </a:cubicBezTo>
                  <a:cubicBezTo>
                    <a:pt x="707" y="880"/>
                    <a:pt x="880" y="707"/>
                    <a:pt x="1094" y="707"/>
                  </a:cubicBezTo>
                  <a:cubicBezTo>
                    <a:pt x="1309" y="707"/>
                    <a:pt x="1484" y="880"/>
                    <a:pt x="1484" y="1095"/>
                  </a:cubicBezTo>
                  <a:cubicBezTo>
                    <a:pt x="1484" y="1290"/>
                    <a:pt x="1643" y="1448"/>
                    <a:pt x="1838" y="1448"/>
                  </a:cubicBezTo>
                  <a:cubicBezTo>
                    <a:pt x="2030" y="1448"/>
                    <a:pt x="2191" y="1290"/>
                    <a:pt x="2191" y="1095"/>
                  </a:cubicBezTo>
                  <a:cubicBezTo>
                    <a:pt x="2191" y="490"/>
                    <a:pt x="1699" y="1"/>
                    <a:pt x="1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1;p49">
              <a:extLst>
                <a:ext uri="{FF2B5EF4-FFF2-40B4-BE49-F238E27FC236}">
                  <a16:creationId xmlns:a16="http://schemas.microsoft.com/office/drawing/2014/main" id="{9E41739E-BAEB-3275-02CB-62B97B17FEEA}"/>
                </a:ext>
              </a:extLst>
            </p:cNvPr>
            <p:cNvSpPr/>
            <p:nvPr/>
          </p:nvSpPr>
          <p:spPr>
            <a:xfrm>
              <a:off x="3044475" y="4215125"/>
              <a:ext cx="17550" cy="17625"/>
            </a:xfrm>
            <a:custGeom>
              <a:avLst/>
              <a:gdLst/>
              <a:ahLst/>
              <a:cxnLst/>
              <a:rect l="l" t="t" r="r" b="b"/>
              <a:pathLst>
                <a:path w="702" h="705" extrusionOk="0">
                  <a:moveTo>
                    <a:pt x="351" y="1"/>
                  </a:moveTo>
                  <a:cubicBezTo>
                    <a:pt x="329" y="1"/>
                    <a:pt x="306" y="4"/>
                    <a:pt x="284" y="9"/>
                  </a:cubicBezTo>
                  <a:cubicBezTo>
                    <a:pt x="258" y="18"/>
                    <a:pt x="235" y="24"/>
                    <a:pt x="216" y="32"/>
                  </a:cubicBezTo>
                  <a:cubicBezTo>
                    <a:pt x="193" y="38"/>
                    <a:pt x="173" y="49"/>
                    <a:pt x="156" y="63"/>
                  </a:cubicBezTo>
                  <a:cubicBezTo>
                    <a:pt x="137" y="74"/>
                    <a:pt x="120" y="89"/>
                    <a:pt x="103" y="105"/>
                  </a:cubicBezTo>
                  <a:cubicBezTo>
                    <a:pt x="89" y="120"/>
                    <a:pt x="74" y="137"/>
                    <a:pt x="60" y="159"/>
                  </a:cubicBezTo>
                  <a:cubicBezTo>
                    <a:pt x="49" y="176"/>
                    <a:pt x="35" y="196"/>
                    <a:pt x="29" y="219"/>
                  </a:cubicBezTo>
                  <a:cubicBezTo>
                    <a:pt x="18" y="238"/>
                    <a:pt x="9" y="264"/>
                    <a:pt x="7" y="286"/>
                  </a:cubicBezTo>
                  <a:cubicBezTo>
                    <a:pt x="4" y="309"/>
                    <a:pt x="1" y="334"/>
                    <a:pt x="1" y="357"/>
                  </a:cubicBezTo>
                  <a:cubicBezTo>
                    <a:pt x="1" y="377"/>
                    <a:pt x="4" y="402"/>
                    <a:pt x="7" y="422"/>
                  </a:cubicBezTo>
                  <a:cubicBezTo>
                    <a:pt x="15" y="447"/>
                    <a:pt x="21" y="470"/>
                    <a:pt x="29" y="490"/>
                  </a:cubicBezTo>
                  <a:cubicBezTo>
                    <a:pt x="35" y="512"/>
                    <a:pt x="46" y="532"/>
                    <a:pt x="60" y="549"/>
                  </a:cubicBezTo>
                  <a:cubicBezTo>
                    <a:pt x="72" y="569"/>
                    <a:pt x="86" y="586"/>
                    <a:pt x="103" y="603"/>
                  </a:cubicBezTo>
                  <a:cubicBezTo>
                    <a:pt x="117" y="617"/>
                    <a:pt x="134" y="631"/>
                    <a:pt x="156" y="645"/>
                  </a:cubicBezTo>
                  <a:cubicBezTo>
                    <a:pt x="173" y="657"/>
                    <a:pt x="193" y="671"/>
                    <a:pt x="216" y="676"/>
                  </a:cubicBezTo>
                  <a:cubicBezTo>
                    <a:pt x="235" y="688"/>
                    <a:pt x="261" y="696"/>
                    <a:pt x="284" y="699"/>
                  </a:cubicBezTo>
                  <a:cubicBezTo>
                    <a:pt x="303" y="702"/>
                    <a:pt x="329" y="705"/>
                    <a:pt x="349" y="705"/>
                  </a:cubicBezTo>
                  <a:cubicBezTo>
                    <a:pt x="371" y="705"/>
                    <a:pt x="397" y="702"/>
                    <a:pt x="419" y="699"/>
                  </a:cubicBezTo>
                  <a:cubicBezTo>
                    <a:pt x="445" y="691"/>
                    <a:pt x="467" y="685"/>
                    <a:pt x="487" y="676"/>
                  </a:cubicBezTo>
                  <a:cubicBezTo>
                    <a:pt x="510" y="671"/>
                    <a:pt x="529" y="659"/>
                    <a:pt x="546" y="645"/>
                  </a:cubicBezTo>
                  <a:cubicBezTo>
                    <a:pt x="566" y="634"/>
                    <a:pt x="583" y="620"/>
                    <a:pt x="600" y="603"/>
                  </a:cubicBezTo>
                  <a:cubicBezTo>
                    <a:pt x="614" y="589"/>
                    <a:pt x="628" y="572"/>
                    <a:pt x="642" y="549"/>
                  </a:cubicBezTo>
                  <a:cubicBezTo>
                    <a:pt x="654" y="532"/>
                    <a:pt x="668" y="512"/>
                    <a:pt x="674" y="490"/>
                  </a:cubicBezTo>
                  <a:cubicBezTo>
                    <a:pt x="685" y="470"/>
                    <a:pt x="693" y="445"/>
                    <a:pt x="696" y="422"/>
                  </a:cubicBezTo>
                  <a:cubicBezTo>
                    <a:pt x="699" y="402"/>
                    <a:pt x="702" y="380"/>
                    <a:pt x="702" y="357"/>
                  </a:cubicBezTo>
                  <a:cubicBezTo>
                    <a:pt x="702" y="332"/>
                    <a:pt x="699" y="309"/>
                    <a:pt x="696" y="286"/>
                  </a:cubicBezTo>
                  <a:cubicBezTo>
                    <a:pt x="688" y="261"/>
                    <a:pt x="682" y="238"/>
                    <a:pt x="674" y="219"/>
                  </a:cubicBezTo>
                  <a:cubicBezTo>
                    <a:pt x="668" y="196"/>
                    <a:pt x="657" y="176"/>
                    <a:pt x="642" y="159"/>
                  </a:cubicBezTo>
                  <a:cubicBezTo>
                    <a:pt x="631" y="139"/>
                    <a:pt x="617" y="122"/>
                    <a:pt x="600" y="105"/>
                  </a:cubicBezTo>
                  <a:cubicBezTo>
                    <a:pt x="586" y="91"/>
                    <a:pt x="569" y="77"/>
                    <a:pt x="546" y="63"/>
                  </a:cubicBezTo>
                  <a:cubicBezTo>
                    <a:pt x="529" y="52"/>
                    <a:pt x="510" y="38"/>
                    <a:pt x="487" y="32"/>
                  </a:cubicBezTo>
                  <a:cubicBezTo>
                    <a:pt x="467" y="21"/>
                    <a:pt x="442" y="12"/>
                    <a:pt x="419" y="9"/>
                  </a:cubicBezTo>
                  <a:cubicBezTo>
                    <a:pt x="397" y="4"/>
                    <a:pt x="374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2;p49">
              <a:extLst>
                <a:ext uri="{FF2B5EF4-FFF2-40B4-BE49-F238E27FC236}">
                  <a16:creationId xmlns:a16="http://schemas.microsoft.com/office/drawing/2014/main" id="{290F92A4-B71C-D196-1146-47FFABB1EA0C}"/>
                </a:ext>
              </a:extLst>
            </p:cNvPr>
            <p:cNvSpPr/>
            <p:nvPr/>
          </p:nvSpPr>
          <p:spPr>
            <a:xfrm>
              <a:off x="2848125" y="4179950"/>
              <a:ext cx="256875" cy="88000"/>
            </a:xfrm>
            <a:custGeom>
              <a:avLst/>
              <a:gdLst/>
              <a:ahLst/>
              <a:cxnLst/>
              <a:rect l="l" t="t" r="r" b="b"/>
              <a:pathLst>
                <a:path w="10275" h="3520" extrusionOk="0">
                  <a:moveTo>
                    <a:pt x="9568" y="707"/>
                  </a:moveTo>
                  <a:lnTo>
                    <a:pt x="9568" y="2813"/>
                  </a:lnTo>
                  <a:lnTo>
                    <a:pt x="707" y="2813"/>
                  </a:lnTo>
                  <a:lnTo>
                    <a:pt x="707" y="2112"/>
                  </a:lnTo>
                  <a:lnTo>
                    <a:pt x="6857" y="2112"/>
                  </a:lnTo>
                  <a:cubicBezTo>
                    <a:pt x="7052" y="2112"/>
                    <a:pt x="7210" y="1953"/>
                    <a:pt x="7210" y="1758"/>
                  </a:cubicBezTo>
                  <a:cubicBezTo>
                    <a:pt x="7210" y="1566"/>
                    <a:pt x="7052" y="1405"/>
                    <a:pt x="6857" y="1405"/>
                  </a:cubicBezTo>
                  <a:lnTo>
                    <a:pt x="707" y="1405"/>
                  </a:lnTo>
                  <a:lnTo>
                    <a:pt x="707" y="707"/>
                  </a:lnTo>
                  <a:close/>
                  <a:moveTo>
                    <a:pt x="354" y="0"/>
                  </a:moveTo>
                  <a:cubicBezTo>
                    <a:pt x="159" y="0"/>
                    <a:pt x="1" y="159"/>
                    <a:pt x="1" y="354"/>
                  </a:cubicBezTo>
                  <a:lnTo>
                    <a:pt x="1" y="3166"/>
                  </a:lnTo>
                  <a:cubicBezTo>
                    <a:pt x="1" y="3361"/>
                    <a:pt x="159" y="3519"/>
                    <a:pt x="354" y="3519"/>
                  </a:cubicBezTo>
                  <a:lnTo>
                    <a:pt x="9921" y="3519"/>
                  </a:lnTo>
                  <a:cubicBezTo>
                    <a:pt x="10116" y="3519"/>
                    <a:pt x="10274" y="3361"/>
                    <a:pt x="10274" y="3166"/>
                  </a:cubicBezTo>
                  <a:lnTo>
                    <a:pt x="10274" y="354"/>
                  </a:lnTo>
                  <a:cubicBezTo>
                    <a:pt x="10274" y="159"/>
                    <a:pt x="10116" y="0"/>
                    <a:pt x="99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3;p49">
              <a:extLst>
                <a:ext uri="{FF2B5EF4-FFF2-40B4-BE49-F238E27FC236}">
                  <a16:creationId xmlns:a16="http://schemas.microsoft.com/office/drawing/2014/main" id="{307C7EDE-0EC2-9EE5-5A4D-2F2BD9B44871}"/>
                </a:ext>
              </a:extLst>
            </p:cNvPr>
            <p:cNvSpPr/>
            <p:nvPr/>
          </p:nvSpPr>
          <p:spPr>
            <a:xfrm>
              <a:off x="2804325" y="3967275"/>
              <a:ext cx="344475" cy="333300"/>
            </a:xfrm>
            <a:custGeom>
              <a:avLst/>
              <a:gdLst/>
              <a:ahLst/>
              <a:cxnLst/>
              <a:rect l="l" t="t" r="r" b="b"/>
              <a:pathLst>
                <a:path w="13779" h="13332" extrusionOk="0">
                  <a:moveTo>
                    <a:pt x="11761" y="710"/>
                  </a:moveTo>
                  <a:cubicBezTo>
                    <a:pt x="12238" y="710"/>
                    <a:pt x="12625" y="1100"/>
                    <a:pt x="12625" y="1574"/>
                  </a:cubicBezTo>
                  <a:lnTo>
                    <a:pt x="12625" y="5093"/>
                  </a:lnTo>
                  <a:cubicBezTo>
                    <a:pt x="12583" y="5011"/>
                    <a:pt x="12535" y="4935"/>
                    <a:pt x="12476" y="4861"/>
                  </a:cubicBezTo>
                  <a:cubicBezTo>
                    <a:pt x="12196" y="4505"/>
                    <a:pt x="11749" y="4240"/>
                    <a:pt x="11156" y="4081"/>
                  </a:cubicBezTo>
                  <a:cubicBezTo>
                    <a:pt x="11153" y="4081"/>
                    <a:pt x="11150" y="4081"/>
                    <a:pt x="11150" y="4076"/>
                  </a:cubicBezTo>
                  <a:cubicBezTo>
                    <a:pt x="11133" y="4067"/>
                    <a:pt x="11096" y="4025"/>
                    <a:pt x="11085" y="3985"/>
                  </a:cubicBezTo>
                  <a:cubicBezTo>
                    <a:pt x="11085" y="3983"/>
                    <a:pt x="11082" y="3977"/>
                    <a:pt x="11082" y="3971"/>
                  </a:cubicBezTo>
                  <a:cubicBezTo>
                    <a:pt x="10969" y="3559"/>
                    <a:pt x="10760" y="2971"/>
                    <a:pt x="10277" y="2634"/>
                  </a:cubicBezTo>
                  <a:cubicBezTo>
                    <a:pt x="10010" y="2451"/>
                    <a:pt x="9689" y="2359"/>
                    <a:pt x="9308" y="2359"/>
                  </a:cubicBezTo>
                  <a:cubicBezTo>
                    <a:pt x="9056" y="2359"/>
                    <a:pt x="8778" y="2399"/>
                    <a:pt x="8471" y="2479"/>
                  </a:cubicBezTo>
                  <a:lnTo>
                    <a:pt x="8468" y="2479"/>
                  </a:lnTo>
                  <a:cubicBezTo>
                    <a:pt x="8458" y="2482"/>
                    <a:pt x="8446" y="2485"/>
                    <a:pt x="8434" y="2485"/>
                  </a:cubicBezTo>
                  <a:cubicBezTo>
                    <a:pt x="8414" y="2485"/>
                    <a:pt x="8393" y="2478"/>
                    <a:pt x="8377" y="2459"/>
                  </a:cubicBezTo>
                  <a:lnTo>
                    <a:pt x="8366" y="2448"/>
                  </a:lnTo>
                  <a:cubicBezTo>
                    <a:pt x="8002" y="2083"/>
                    <a:pt x="7504" y="1668"/>
                    <a:pt x="6874" y="1668"/>
                  </a:cubicBezTo>
                  <a:cubicBezTo>
                    <a:pt x="6391" y="1668"/>
                    <a:pt x="5919" y="1914"/>
                    <a:pt x="5384" y="2448"/>
                  </a:cubicBezTo>
                  <a:lnTo>
                    <a:pt x="5373" y="2459"/>
                  </a:lnTo>
                  <a:cubicBezTo>
                    <a:pt x="5361" y="2474"/>
                    <a:pt x="5336" y="2482"/>
                    <a:pt x="5312" y="2482"/>
                  </a:cubicBezTo>
                  <a:cubicBezTo>
                    <a:pt x="5304" y="2482"/>
                    <a:pt x="5296" y="2481"/>
                    <a:pt x="5288" y="2479"/>
                  </a:cubicBezTo>
                  <a:cubicBezTo>
                    <a:pt x="5285" y="2479"/>
                    <a:pt x="5283" y="2479"/>
                    <a:pt x="5283" y="2476"/>
                  </a:cubicBezTo>
                  <a:cubicBezTo>
                    <a:pt x="5008" y="2403"/>
                    <a:pt x="4716" y="2346"/>
                    <a:pt x="4429" y="2346"/>
                  </a:cubicBezTo>
                  <a:cubicBezTo>
                    <a:pt x="3724" y="2346"/>
                    <a:pt x="3043" y="2687"/>
                    <a:pt x="2699" y="3966"/>
                  </a:cubicBezTo>
                  <a:cubicBezTo>
                    <a:pt x="2699" y="3971"/>
                    <a:pt x="2697" y="3974"/>
                    <a:pt x="2697" y="3977"/>
                  </a:cubicBezTo>
                  <a:cubicBezTo>
                    <a:pt x="2685" y="4016"/>
                    <a:pt x="2649" y="4062"/>
                    <a:pt x="2632" y="4070"/>
                  </a:cubicBezTo>
                  <a:cubicBezTo>
                    <a:pt x="2629" y="4070"/>
                    <a:pt x="2626" y="4070"/>
                    <a:pt x="2626" y="4073"/>
                  </a:cubicBezTo>
                  <a:cubicBezTo>
                    <a:pt x="2032" y="4231"/>
                    <a:pt x="1586" y="4497"/>
                    <a:pt x="1306" y="4853"/>
                  </a:cubicBezTo>
                  <a:cubicBezTo>
                    <a:pt x="1250" y="4926"/>
                    <a:pt x="1199" y="5006"/>
                    <a:pt x="1156" y="5088"/>
                  </a:cubicBezTo>
                  <a:lnTo>
                    <a:pt x="1156" y="1569"/>
                  </a:lnTo>
                  <a:cubicBezTo>
                    <a:pt x="1156" y="1094"/>
                    <a:pt x="1541" y="710"/>
                    <a:pt x="2018" y="710"/>
                  </a:cubicBezTo>
                  <a:close/>
                  <a:moveTo>
                    <a:pt x="6874" y="2377"/>
                  </a:moveTo>
                  <a:cubicBezTo>
                    <a:pt x="7165" y="2377"/>
                    <a:pt x="7467" y="2555"/>
                    <a:pt x="7860" y="2945"/>
                  </a:cubicBezTo>
                  <a:cubicBezTo>
                    <a:pt x="8011" y="3105"/>
                    <a:pt x="8220" y="3191"/>
                    <a:pt x="8438" y="3191"/>
                  </a:cubicBezTo>
                  <a:cubicBezTo>
                    <a:pt x="8509" y="3191"/>
                    <a:pt x="8581" y="3182"/>
                    <a:pt x="8652" y="3163"/>
                  </a:cubicBezTo>
                  <a:cubicBezTo>
                    <a:pt x="8912" y="3094"/>
                    <a:pt x="9131" y="3061"/>
                    <a:pt x="9317" y="3061"/>
                  </a:cubicBezTo>
                  <a:cubicBezTo>
                    <a:pt x="9958" y="3061"/>
                    <a:pt x="10205" y="3455"/>
                    <a:pt x="10398" y="4152"/>
                  </a:cubicBezTo>
                  <a:cubicBezTo>
                    <a:pt x="10472" y="4449"/>
                    <a:pt x="10701" y="4692"/>
                    <a:pt x="10978" y="4760"/>
                  </a:cubicBezTo>
                  <a:cubicBezTo>
                    <a:pt x="11464" y="4890"/>
                    <a:pt x="12012" y="5158"/>
                    <a:pt x="12088" y="5695"/>
                  </a:cubicBezTo>
                  <a:lnTo>
                    <a:pt x="1693" y="5695"/>
                  </a:lnTo>
                  <a:cubicBezTo>
                    <a:pt x="1770" y="5158"/>
                    <a:pt x="2318" y="4893"/>
                    <a:pt x="2804" y="4760"/>
                  </a:cubicBezTo>
                  <a:cubicBezTo>
                    <a:pt x="3081" y="4692"/>
                    <a:pt x="3310" y="4449"/>
                    <a:pt x="3383" y="4146"/>
                  </a:cubicBezTo>
                  <a:cubicBezTo>
                    <a:pt x="3604" y="3326"/>
                    <a:pt x="3919" y="3050"/>
                    <a:pt x="4417" y="3050"/>
                  </a:cubicBezTo>
                  <a:cubicBezTo>
                    <a:pt x="4614" y="3050"/>
                    <a:pt x="4840" y="3093"/>
                    <a:pt x="5099" y="3163"/>
                  </a:cubicBezTo>
                  <a:cubicBezTo>
                    <a:pt x="5169" y="3183"/>
                    <a:pt x="5241" y="3192"/>
                    <a:pt x="5313" y="3192"/>
                  </a:cubicBezTo>
                  <a:cubicBezTo>
                    <a:pt x="5529" y="3192"/>
                    <a:pt x="5742" y="3105"/>
                    <a:pt x="5890" y="2945"/>
                  </a:cubicBezTo>
                  <a:cubicBezTo>
                    <a:pt x="6275" y="2564"/>
                    <a:pt x="6597" y="2377"/>
                    <a:pt x="6874" y="2377"/>
                  </a:cubicBezTo>
                  <a:close/>
                  <a:moveTo>
                    <a:pt x="13072" y="6402"/>
                  </a:moveTo>
                  <a:lnTo>
                    <a:pt x="13072" y="7204"/>
                  </a:lnTo>
                  <a:lnTo>
                    <a:pt x="707" y="7204"/>
                  </a:lnTo>
                  <a:lnTo>
                    <a:pt x="707" y="6402"/>
                  </a:lnTo>
                  <a:close/>
                  <a:moveTo>
                    <a:pt x="12623" y="7911"/>
                  </a:moveTo>
                  <a:lnTo>
                    <a:pt x="12623" y="11930"/>
                  </a:lnTo>
                  <a:lnTo>
                    <a:pt x="12625" y="11930"/>
                  </a:lnTo>
                  <a:cubicBezTo>
                    <a:pt x="12625" y="12314"/>
                    <a:pt x="12314" y="12625"/>
                    <a:pt x="11930" y="12625"/>
                  </a:cubicBezTo>
                  <a:lnTo>
                    <a:pt x="1849" y="12625"/>
                  </a:lnTo>
                  <a:cubicBezTo>
                    <a:pt x="1462" y="12625"/>
                    <a:pt x="1151" y="12314"/>
                    <a:pt x="1151" y="11930"/>
                  </a:cubicBezTo>
                  <a:lnTo>
                    <a:pt x="1151" y="7911"/>
                  </a:lnTo>
                  <a:close/>
                  <a:moveTo>
                    <a:pt x="2018" y="0"/>
                  </a:moveTo>
                  <a:cubicBezTo>
                    <a:pt x="1151" y="0"/>
                    <a:pt x="444" y="704"/>
                    <a:pt x="444" y="1572"/>
                  </a:cubicBezTo>
                  <a:lnTo>
                    <a:pt x="444" y="5695"/>
                  </a:lnTo>
                  <a:lnTo>
                    <a:pt x="354" y="5695"/>
                  </a:lnTo>
                  <a:cubicBezTo>
                    <a:pt x="159" y="5695"/>
                    <a:pt x="0" y="5854"/>
                    <a:pt x="0" y="6049"/>
                  </a:cubicBezTo>
                  <a:lnTo>
                    <a:pt x="0" y="7558"/>
                  </a:lnTo>
                  <a:cubicBezTo>
                    <a:pt x="0" y="7750"/>
                    <a:pt x="159" y="7911"/>
                    <a:pt x="354" y="7911"/>
                  </a:cubicBezTo>
                  <a:lnTo>
                    <a:pt x="444" y="7911"/>
                  </a:lnTo>
                  <a:lnTo>
                    <a:pt x="444" y="11930"/>
                  </a:lnTo>
                  <a:cubicBezTo>
                    <a:pt x="444" y="12704"/>
                    <a:pt x="1074" y="13332"/>
                    <a:pt x="1849" y="13332"/>
                  </a:cubicBezTo>
                  <a:lnTo>
                    <a:pt x="11930" y="13332"/>
                  </a:lnTo>
                  <a:cubicBezTo>
                    <a:pt x="12705" y="13332"/>
                    <a:pt x="13332" y="12704"/>
                    <a:pt x="13332" y="11930"/>
                  </a:cubicBezTo>
                  <a:lnTo>
                    <a:pt x="13332" y="7911"/>
                  </a:lnTo>
                  <a:lnTo>
                    <a:pt x="13425" y="7911"/>
                  </a:lnTo>
                  <a:cubicBezTo>
                    <a:pt x="13617" y="7911"/>
                    <a:pt x="13779" y="7750"/>
                    <a:pt x="13779" y="7558"/>
                  </a:cubicBezTo>
                  <a:lnTo>
                    <a:pt x="13779" y="6049"/>
                  </a:lnTo>
                  <a:cubicBezTo>
                    <a:pt x="13779" y="5854"/>
                    <a:pt x="13620" y="5695"/>
                    <a:pt x="13425" y="5695"/>
                  </a:cubicBezTo>
                  <a:lnTo>
                    <a:pt x="13332" y="5695"/>
                  </a:lnTo>
                  <a:lnTo>
                    <a:pt x="13332" y="1572"/>
                  </a:lnTo>
                  <a:cubicBezTo>
                    <a:pt x="13332" y="707"/>
                    <a:pt x="12631" y="0"/>
                    <a:pt x="117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979;p49">
            <a:extLst>
              <a:ext uri="{FF2B5EF4-FFF2-40B4-BE49-F238E27FC236}">
                <a16:creationId xmlns:a16="http://schemas.microsoft.com/office/drawing/2014/main" id="{17FC222C-210C-B956-33D3-A265AEFE13A0}"/>
              </a:ext>
            </a:extLst>
          </p:cNvPr>
          <p:cNvGrpSpPr/>
          <p:nvPr/>
        </p:nvGrpSpPr>
        <p:grpSpPr>
          <a:xfrm>
            <a:off x="10370086" y="1881758"/>
            <a:ext cx="409535" cy="409218"/>
            <a:chOff x="3571600" y="3166725"/>
            <a:chExt cx="452375" cy="452025"/>
          </a:xfrm>
          <a:solidFill>
            <a:srgbClr val="FF0000"/>
          </a:solidFill>
        </p:grpSpPr>
        <p:sp>
          <p:nvSpPr>
            <p:cNvPr id="29" name="Google Shape;980;p49">
              <a:extLst>
                <a:ext uri="{FF2B5EF4-FFF2-40B4-BE49-F238E27FC236}">
                  <a16:creationId xmlns:a16="http://schemas.microsoft.com/office/drawing/2014/main" id="{BC11A634-2E62-8C85-933B-F0A6BA2A32A0}"/>
                </a:ext>
              </a:extLst>
            </p:cNvPr>
            <p:cNvSpPr/>
            <p:nvPr/>
          </p:nvSpPr>
          <p:spPr>
            <a:xfrm>
              <a:off x="3571600" y="3166725"/>
              <a:ext cx="452375" cy="452025"/>
            </a:xfrm>
            <a:custGeom>
              <a:avLst/>
              <a:gdLst/>
              <a:ahLst/>
              <a:cxnLst/>
              <a:rect l="l" t="t" r="r" b="b"/>
              <a:pathLst>
                <a:path w="18095" h="18081" extrusionOk="0">
                  <a:moveTo>
                    <a:pt x="8688" y="2038"/>
                  </a:moveTo>
                  <a:lnTo>
                    <a:pt x="8688" y="4384"/>
                  </a:lnTo>
                  <a:cubicBezTo>
                    <a:pt x="8688" y="4491"/>
                    <a:pt x="8736" y="4590"/>
                    <a:pt x="8815" y="4655"/>
                  </a:cubicBezTo>
                  <a:cubicBezTo>
                    <a:pt x="8882" y="4710"/>
                    <a:pt x="8965" y="4739"/>
                    <a:pt x="9048" y="4739"/>
                  </a:cubicBezTo>
                  <a:cubicBezTo>
                    <a:pt x="9068" y="4739"/>
                    <a:pt x="9087" y="4738"/>
                    <a:pt x="9106" y="4734"/>
                  </a:cubicBezTo>
                  <a:lnTo>
                    <a:pt x="9126" y="4732"/>
                  </a:lnTo>
                  <a:cubicBezTo>
                    <a:pt x="9140" y="4726"/>
                    <a:pt x="9154" y="4726"/>
                    <a:pt x="9169" y="4723"/>
                  </a:cubicBezTo>
                  <a:cubicBezTo>
                    <a:pt x="9201" y="4719"/>
                    <a:pt x="9234" y="4717"/>
                    <a:pt x="9266" y="4717"/>
                  </a:cubicBezTo>
                  <a:cubicBezTo>
                    <a:pt x="9426" y="4717"/>
                    <a:pt x="9582" y="4768"/>
                    <a:pt x="9711" y="4862"/>
                  </a:cubicBezTo>
                  <a:lnTo>
                    <a:pt x="9754" y="4893"/>
                  </a:lnTo>
                  <a:cubicBezTo>
                    <a:pt x="9926" y="5037"/>
                    <a:pt x="10028" y="5254"/>
                    <a:pt x="10028" y="5480"/>
                  </a:cubicBezTo>
                  <a:cubicBezTo>
                    <a:pt x="10028" y="5707"/>
                    <a:pt x="9929" y="5921"/>
                    <a:pt x="9754" y="6066"/>
                  </a:cubicBezTo>
                  <a:cubicBezTo>
                    <a:pt x="9613" y="6181"/>
                    <a:pt x="9438" y="6244"/>
                    <a:pt x="9259" y="6244"/>
                  </a:cubicBezTo>
                  <a:cubicBezTo>
                    <a:pt x="9215" y="6244"/>
                    <a:pt x="9170" y="6240"/>
                    <a:pt x="9126" y="6232"/>
                  </a:cubicBezTo>
                  <a:lnTo>
                    <a:pt x="9106" y="6229"/>
                  </a:lnTo>
                  <a:cubicBezTo>
                    <a:pt x="9085" y="6225"/>
                    <a:pt x="9063" y="6223"/>
                    <a:pt x="9042" y="6223"/>
                  </a:cubicBezTo>
                  <a:cubicBezTo>
                    <a:pt x="8961" y="6223"/>
                    <a:pt x="8880" y="6252"/>
                    <a:pt x="8815" y="6306"/>
                  </a:cubicBezTo>
                  <a:cubicBezTo>
                    <a:pt x="8736" y="6374"/>
                    <a:pt x="8688" y="6473"/>
                    <a:pt x="8688" y="6577"/>
                  </a:cubicBezTo>
                  <a:lnTo>
                    <a:pt x="8688" y="8688"/>
                  </a:lnTo>
                  <a:lnTo>
                    <a:pt x="7100" y="8688"/>
                  </a:lnTo>
                  <a:cubicBezTo>
                    <a:pt x="6927" y="8069"/>
                    <a:pt x="6356" y="7620"/>
                    <a:pt x="5687" y="7620"/>
                  </a:cubicBezTo>
                  <a:cubicBezTo>
                    <a:pt x="5014" y="7620"/>
                    <a:pt x="4446" y="8069"/>
                    <a:pt x="4273" y="8688"/>
                  </a:cubicBezTo>
                  <a:lnTo>
                    <a:pt x="2046" y="8688"/>
                  </a:lnTo>
                  <a:lnTo>
                    <a:pt x="2046" y="6577"/>
                  </a:lnTo>
                  <a:cubicBezTo>
                    <a:pt x="2046" y="6473"/>
                    <a:pt x="2001" y="6374"/>
                    <a:pt x="1919" y="6306"/>
                  </a:cubicBezTo>
                  <a:cubicBezTo>
                    <a:pt x="1857" y="6252"/>
                    <a:pt x="1776" y="6223"/>
                    <a:pt x="1695" y="6223"/>
                  </a:cubicBezTo>
                  <a:cubicBezTo>
                    <a:pt x="1674" y="6223"/>
                    <a:pt x="1652" y="6225"/>
                    <a:pt x="1631" y="6229"/>
                  </a:cubicBezTo>
                  <a:lnTo>
                    <a:pt x="1611" y="6232"/>
                  </a:lnTo>
                  <a:cubicBezTo>
                    <a:pt x="1563" y="6241"/>
                    <a:pt x="1515" y="6246"/>
                    <a:pt x="1468" y="6246"/>
                  </a:cubicBezTo>
                  <a:cubicBezTo>
                    <a:pt x="1291" y="6246"/>
                    <a:pt x="1121" y="6184"/>
                    <a:pt x="981" y="6068"/>
                  </a:cubicBezTo>
                  <a:cubicBezTo>
                    <a:pt x="808" y="5924"/>
                    <a:pt x="707" y="5709"/>
                    <a:pt x="707" y="5483"/>
                  </a:cubicBezTo>
                  <a:cubicBezTo>
                    <a:pt x="707" y="5257"/>
                    <a:pt x="806" y="5042"/>
                    <a:pt x="981" y="4895"/>
                  </a:cubicBezTo>
                  <a:cubicBezTo>
                    <a:pt x="1118" y="4781"/>
                    <a:pt x="1293" y="4720"/>
                    <a:pt x="1470" y="4720"/>
                  </a:cubicBezTo>
                  <a:cubicBezTo>
                    <a:pt x="1515" y="4720"/>
                    <a:pt x="1561" y="4723"/>
                    <a:pt x="1605" y="4732"/>
                  </a:cubicBezTo>
                  <a:lnTo>
                    <a:pt x="1628" y="4734"/>
                  </a:lnTo>
                  <a:cubicBezTo>
                    <a:pt x="1647" y="4738"/>
                    <a:pt x="1667" y="4739"/>
                    <a:pt x="1686" y="4739"/>
                  </a:cubicBezTo>
                  <a:cubicBezTo>
                    <a:pt x="1770" y="4739"/>
                    <a:pt x="1852" y="4710"/>
                    <a:pt x="1916" y="4655"/>
                  </a:cubicBezTo>
                  <a:cubicBezTo>
                    <a:pt x="1998" y="4590"/>
                    <a:pt x="2043" y="4491"/>
                    <a:pt x="2043" y="4384"/>
                  </a:cubicBezTo>
                  <a:lnTo>
                    <a:pt x="2043" y="2038"/>
                  </a:lnTo>
                  <a:close/>
                  <a:moveTo>
                    <a:pt x="12583" y="704"/>
                  </a:moveTo>
                  <a:cubicBezTo>
                    <a:pt x="12809" y="704"/>
                    <a:pt x="13024" y="803"/>
                    <a:pt x="13171" y="978"/>
                  </a:cubicBezTo>
                  <a:cubicBezTo>
                    <a:pt x="13315" y="1151"/>
                    <a:pt x="13374" y="1382"/>
                    <a:pt x="13335" y="1603"/>
                  </a:cubicBezTo>
                  <a:lnTo>
                    <a:pt x="13332" y="1625"/>
                  </a:lnTo>
                  <a:cubicBezTo>
                    <a:pt x="13315" y="1727"/>
                    <a:pt x="13343" y="1835"/>
                    <a:pt x="13408" y="1914"/>
                  </a:cubicBezTo>
                  <a:cubicBezTo>
                    <a:pt x="13476" y="1996"/>
                    <a:pt x="13575" y="2041"/>
                    <a:pt x="13682" y="2041"/>
                  </a:cubicBezTo>
                  <a:lnTo>
                    <a:pt x="16051" y="2041"/>
                  </a:lnTo>
                  <a:lnTo>
                    <a:pt x="16051" y="4409"/>
                  </a:lnTo>
                  <a:cubicBezTo>
                    <a:pt x="16051" y="4514"/>
                    <a:pt x="16099" y="4613"/>
                    <a:pt x="16181" y="4681"/>
                  </a:cubicBezTo>
                  <a:cubicBezTo>
                    <a:pt x="16243" y="4734"/>
                    <a:pt x="16323" y="4763"/>
                    <a:pt x="16404" y="4763"/>
                  </a:cubicBezTo>
                  <a:cubicBezTo>
                    <a:pt x="16426" y="4763"/>
                    <a:pt x="16448" y="4761"/>
                    <a:pt x="16469" y="4757"/>
                  </a:cubicBezTo>
                  <a:lnTo>
                    <a:pt x="16492" y="4754"/>
                  </a:lnTo>
                  <a:cubicBezTo>
                    <a:pt x="16537" y="4745"/>
                    <a:pt x="16583" y="4741"/>
                    <a:pt x="16629" y="4741"/>
                  </a:cubicBezTo>
                  <a:cubicBezTo>
                    <a:pt x="16805" y="4741"/>
                    <a:pt x="16979" y="4804"/>
                    <a:pt x="17116" y="4921"/>
                  </a:cubicBezTo>
                  <a:cubicBezTo>
                    <a:pt x="17289" y="5065"/>
                    <a:pt x="17390" y="5280"/>
                    <a:pt x="17390" y="5506"/>
                  </a:cubicBezTo>
                  <a:cubicBezTo>
                    <a:pt x="17390" y="5732"/>
                    <a:pt x="17291" y="5950"/>
                    <a:pt x="17116" y="6094"/>
                  </a:cubicBezTo>
                  <a:cubicBezTo>
                    <a:pt x="16977" y="6210"/>
                    <a:pt x="16799" y="6271"/>
                    <a:pt x="16620" y="6271"/>
                  </a:cubicBezTo>
                  <a:cubicBezTo>
                    <a:pt x="16577" y="6271"/>
                    <a:pt x="16534" y="6268"/>
                    <a:pt x="16492" y="6261"/>
                  </a:cubicBezTo>
                  <a:lnTo>
                    <a:pt x="16469" y="6255"/>
                  </a:lnTo>
                  <a:cubicBezTo>
                    <a:pt x="16449" y="6252"/>
                    <a:pt x="16428" y="6250"/>
                    <a:pt x="16408" y="6250"/>
                  </a:cubicBezTo>
                  <a:cubicBezTo>
                    <a:pt x="16326" y="6250"/>
                    <a:pt x="16244" y="6277"/>
                    <a:pt x="16181" y="6334"/>
                  </a:cubicBezTo>
                  <a:cubicBezTo>
                    <a:pt x="16099" y="6402"/>
                    <a:pt x="16051" y="6501"/>
                    <a:pt x="16051" y="6605"/>
                  </a:cubicBezTo>
                  <a:lnTo>
                    <a:pt x="16051" y="8694"/>
                  </a:lnTo>
                  <a:lnTo>
                    <a:pt x="13897" y="8694"/>
                  </a:lnTo>
                  <a:cubicBezTo>
                    <a:pt x="13790" y="8694"/>
                    <a:pt x="13691" y="8739"/>
                    <a:pt x="13626" y="8821"/>
                  </a:cubicBezTo>
                  <a:cubicBezTo>
                    <a:pt x="13558" y="8903"/>
                    <a:pt x="13530" y="9008"/>
                    <a:pt x="13547" y="9109"/>
                  </a:cubicBezTo>
                  <a:lnTo>
                    <a:pt x="13600" y="9406"/>
                  </a:lnTo>
                  <a:cubicBezTo>
                    <a:pt x="13643" y="9629"/>
                    <a:pt x="13583" y="9858"/>
                    <a:pt x="13433" y="10034"/>
                  </a:cubicBezTo>
                  <a:cubicBezTo>
                    <a:pt x="13289" y="10206"/>
                    <a:pt x="13075" y="10308"/>
                    <a:pt x="12848" y="10308"/>
                  </a:cubicBezTo>
                  <a:cubicBezTo>
                    <a:pt x="12622" y="10308"/>
                    <a:pt x="12405" y="10209"/>
                    <a:pt x="12261" y="10034"/>
                  </a:cubicBezTo>
                  <a:cubicBezTo>
                    <a:pt x="12116" y="9858"/>
                    <a:pt x="12057" y="9629"/>
                    <a:pt x="12094" y="9406"/>
                  </a:cubicBezTo>
                  <a:lnTo>
                    <a:pt x="12148" y="9109"/>
                  </a:lnTo>
                  <a:cubicBezTo>
                    <a:pt x="12164" y="9008"/>
                    <a:pt x="12136" y="8903"/>
                    <a:pt x="12071" y="8821"/>
                  </a:cubicBezTo>
                  <a:cubicBezTo>
                    <a:pt x="12003" y="8739"/>
                    <a:pt x="11904" y="8694"/>
                    <a:pt x="11800" y="8694"/>
                  </a:cubicBezTo>
                  <a:lnTo>
                    <a:pt x="9398" y="8694"/>
                  </a:lnTo>
                  <a:lnTo>
                    <a:pt x="9398" y="6953"/>
                  </a:lnTo>
                  <a:cubicBezTo>
                    <a:pt x="9689" y="6928"/>
                    <a:pt x="9977" y="6812"/>
                    <a:pt x="10206" y="6617"/>
                  </a:cubicBezTo>
                  <a:cubicBezTo>
                    <a:pt x="10542" y="6337"/>
                    <a:pt x="10734" y="5924"/>
                    <a:pt x="10734" y="5489"/>
                  </a:cubicBezTo>
                  <a:cubicBezTo>
                    <a:pt x="10734" y="5054"/>
                    <a:pt x="10542" y="4641"/>
                    <a:pt x="10206" y="4361"/>
                  </a:cubicBezTo>
                  <a:cubicBezTo>
                    <a:pt x="9971" y="4169"/>
                    <a:pt x="9689" y="4050"/>
                    <a:pt x="9398" y="4028"/>
                  </a:cubicBezTo>
                  <a:lnTo>
                    <a:pt x="9398" y="2052"/>
                  </a:lnTo>
                  <a:lnTo>
                    <a:pt x="11486" y="2052"/>
                  </a:lnTo>
                  <a:lnTo>
                    <a:pt x="11486" y="2041"/>
                  </a:lnTo>
                  <a:cubicBezTo>
                    <a:pt x="11594" y="2041"/>
                    <a:pt x="11692" y="1996"/>
                    <a:pt x="11760" y="1914"/>
                  </a:cubicBezTo>
                  <a:cubicBezTo>
                    <a:pt x="11825" y="1835"/>
                    <a:pt x="11854" y="1727"/>
                    <a:pt x="11834" y="1625"/>
                  </a:cubicBezTo>
                  <a:lnTo>
                    <a:pt x="11831" y="1603"/>
                  </a:lnTo>
                  <a:cubicBezTo>
                    <a:pt x="11789" y="1382"/>
                    <a:pt x="11848" y="1151"/>
                    <a:pt x="11995" y="978"/>
                  </a:cubicBezTo>
                  <a:cubicBezTo>
                    <a:pt x="12142" y="806"/>
                    <a:pt x="12357" y="704"/>
                    <a:pt x="12583" y="704"/>
                  </a:cubicBezTo>
                  <a:close/>
                  <a:moveTo>
                    <a:pt x="5681" y="8327"/>
                  </a:moveTo>
                  <a:cubicBezTo>
                    <a:pt x="6091" y="8327"/>
                    <a:pt x="6424" y="8646"/>
                    <a:pt x="6444" y="9056"/>
                  </a:cubicBezTo>
                  <a:cubicBezTo>
                    <a:pt x="6450" y="9242"/>
                    <a:pt x="6605" y="9395"/>
                    <a:pt x="6797" y="9395"/>
                  </a:cubicBezTo>
                  <a:lnTo>
                    <a:pt x="8682" y="9395"/>
                  </a:lnTo>
                  <a:lnTo>
                    <a:pt x="8682" y="11110"/>
                  </a:lnTo>
                  <a:cubicBezTo>
                    <a:pt x="8389" y="11136"/>
                    <a:pt x="8103" y="11252"/>
                    <a:pt x="7874" y="11447"/>
                  </a:cubicBezTo>
                  <a:cubicBezTo>
                    <a:pt x="7538" y="11727"/>
                    <a:pt x="7343" y="12139"/>
                    <a:pt x="7343" y="12574"/>
                  </a:cubicBezTo>
                  <a:cubicBezTo>
                    <a:pt x="7343" y="13007"/>
                    <a:pt x="7538" y="13422"/>
                    <a:pt x="7874" y="13699"/>
                  </a:cubicBezTo>
                  <a:cubicBezTo>
                    <a:pt x="8106" y="13894"/>
                    <a:pt x="8389" y="14010"/>
                    <a:pt x="8682" y="14036"/>
                  </a:cubicBezTo>
                  <a:lnTo>
                    <a:pt x="8682" y="16037"/>
                  </a:lnTo>
                  <a:lnTo>
                    <a:pt x="6323" y="16037"/>
                  </a:lnTo>
                  <a:lnTo>
                    <a:pt x="6323" y="16040"/>
                  </a:lnTo>
                  <a:cubicBezTo>
                    <a:pt x="6218" y="16040"/>
                    <a:pt x="6116" y="16085"/>
                    <a:pt x="6051" y="16167"/>
                  </a:cubicBezTo>
                  <a:cubicBezTo>
                    <a:pt x="5983" y="16249"/>
                    <a:pt x="5955" y="16353"/>
                    <a:pt x="5972" y="16455"/>
                  </a:cubicBezTo>
                  <a:lnTo>
                    <a:pt x="5978" y="16478"/>
                  </a:lnTo>
                  <a:cubicBezTo>
                    <a:pt x="6020" y="16698"/>
                    <a:pt x="5958" y="16930"/>
                    <a:pt x="5811" y="17102"/>
                  </a:cubicBezTo>
                  <a:cubicBezTo>
                    <a:pt x="5667" y="17275"/>
                    <a:pt x="5449" y="17376"/>
                    <a:pt x="5223" y="17376"/>
                  </a:cubicBezTo>
                  <a:cubicBezTo>
                    <a:pt x="4997" y="17376"/>
                    <a:pt x="4782" y="17277"/>
                    <a:pt x="4638" y="17102"/>
                  </a:cubicBezTo>
                  <a:cubicBezTo>
                    <a:pt x="4494" y="16930"/>
                    <a:pt x="4432" y="16698"/>
                    <a:pt x="4471" y="16478"/>
                  </a:cubicBezTo>
                  <a:lnTo>
                    <a:pt x="4474" y="16455"/>
                  </a:lnTo>
                  <a:cubicBezTo>
                    <a:pt x="4494" y="16353"/>
                    <a:pt x="4466" y="16246"/>
                    <a:pt x="4398" y="16167"/>
                  </a:cubicBezTo>
                  <a:cubicBezTo>
                    <a:pt x="4330" y="16085"/>
                    <a:pt x="4231" y="16040"/>
                    <a:pt x="4126" y="16040"/>
                  </a:cubicBezTo>
                  <a:lnTo>
                    <a:pt x="2038" y="16040"/>
                  </a:lnTo>
                  <a:lnTo>
                    <a:pt x="2038" y="9395"/>
                  </a:lnTo>
                  <a:lnTo>
                    <a:pt x="4565" y="9395"/>
                  </a:lnTo>
                  <a:cubicBezTo>
                    <a:pt x="4754" y="9395"/>
                    <a:pt x="4909" y="9245"/>
                    <a:pt x="4918" y="9056"/>
                  </a:cubicBezTo>
                  <a:cubicBezTo>
                    <a:pt x="4935" y="8646"/>
                    <a:pt x="5271" y="8327"/>
                    <a:pt x="5681" y="8327"/>
                  </a:cubicBezTo>
                  <a:close/>
                  <a:moveTo>
                    <a:pt x="16039" y="9386"/>
                  </a:moveTo>
                  <a:lnTo>
                    <a:pt x="16039" y="11475"/>
                  </a:lnTo>
                  <a:cubicBezTo>
                    <a:pt x="16039" y="11580"/>
                    <a:pt x="16085" y="11679"/>
                    <a:pt x="16167" y="11746"/>
                  </a:cubicBezTo>
                  <a:cubicBezTo>
                    <a:pt x="16231" y="11801"/>
                    <a:pt x="16313" y="11830"/>
                    <a:pt x="16396" y="11830"/>
                  </a:cubicBezTo>
                  <a:cubicBezTo>
                    <a:pt x="16416" y="11830"/>
                    <a:pt x="16435" y="11829"/>
                    <a:pt x="16455" y="11826"/>
                  </a:cubicBezTo>
                  <a:lnTo>
                    <a:pt x="16477" y="11820"/>
                  </a:lnTo>
                  <a:cubicBezTo>
                    <a:pt x="16523" y="11811"/>
                    <a:pt x="16569" y="11807"/>
                    <a:pt x="16615" y="11807"/>
                  </a:cubicBezTo>
                  <a:cubicBezTo>
                    <a:pt x="16791" y="11807"/>
                    <a:pt x="16965" y="11870"/>
                    <a:pt x="17102" y="11987"/>
                  </a:cubicBezTo>
                  <a:cubicBezTo>
                    <a:pt x="17274" y="12131"/>
                    <a:pt x="17376" y="12348"/>
                    <a:pt x="17376" y="12574"/>
                  </a:cubicBezTo>
                  <a:cubicBezTo>
                    <a:pt x="17385" y="12803"/>
                    <a:pt x="17280" y="13015"/>
                    <a:pt x="17108" y="13160"/>
                  </a:cubicBezTo>
                  <a:cubicBezTo>
                    <a:pt x="16969" y="13275"/>
                    <a:pt x="16795" y="13338"/>
                    <a:pt x="16616" y="13338"/>
                  </a:cubicBezTo>
                  <a:cubicBezTo>
                    <a:pt x="16572" y="13338"/>
                    <a:pt x="16527" y="13334"/>
                    <a:pt x="16483" y="13326"/>
                  </a:cubicBezTo>
                  <a:lnTo>
                    <a:pt x="16463" y="13323"/>
                  </a:lnTo>
                  <a:cubicBezTo>
                    <a:pt x="16441" y="13319"/>
                    <a:pt x="16419" y="13317"/>
                    <a:pt x="16398" y="13317"/>
                  </a:cubicBezTo>
                  <a:cubicBezTo>
                    <a:pt x="16316" y="13317"/>
                    <a:pt x="16237" y="13346"/>
                    <a:pt x="16172" y="13400"/>
                  </a:cubicBezTo>
                  <a:cubicBezTo>
                    <a:pt x="16090" y="13468"/>
                    <a:pt x="16045" y="13567"/>
                    <a:pt x="16045" y="13671"/>
                  </a:cubicBezTo>
                  <a:lnTo>
                    <a:pt x="16045" y="16040"/>
                  </a:lnTo>
                  <a:lnTo>
                    <a:pt x="13674" y="16040"/>
                  </a:lnTo>
                  <a:cubicBezTo>
                    <a:pt x="13569" y="16040"/>
                    <a:pt x="13470" y="16085"/>
                    <a:pt x="13402" y="16167"/>
                  </a:cubicBezTo>
                  <a:cubicBezTo>
                    <a:pt x="13335" y="16246"/>
                    <a:pt x="13306" y="16353"/>
                    <a:pt x="13329" y="16455"/>
                  </a:cubicBezTo>
                  <a:lnTo>
                    <a:pt x="13332" y="16478"/>
                  </a:lnTo>
                  <a:cubicBezTo>
                    <a:pt x="13374" y="16698"/>
                    <a:pt x="13315" y="16930"/>
                    <a:pt x="13165" y="17102"/>
                  </a:cubicBezTo>
                  <a:cubicBezTo>
                    <a:pt x="13021" y="17275"/>
                    <a:pt x="12806" y="17376"/>
                    <a:pt x="12580" y="17376"/>
                  </a:cubicBezTo>
                  <a:cubicBezTo>
                    <a:pt x="12354" y="17376"/>
                    <a:pt x="12136" y="17277"/>
                    <a:pt x="11992" y="17102"/>
                  </a:cubicBezTo>
                  <a:cubicBezTo>
                    <a:pt x="11848" y="16930"/>
                    <a:pt x="11789" y="16698"/>
                    <a:pt x="11825" y="16478"/>
                  </a:cubicBezTo>
                  <a:lnTo>
                    <a:pt x="11831" y="16455"/>
                  </a:lnTo>
                  <a:cubicBezTo>
                    <a:pt x="11848" y="16353"/>
                    <a:pt x="11820" y="16246"/>
                    <a:pt x="11752" y="16167"/>
                  </a:cubicBezTo>
                  <a:cubicBezTo>
                    <a:pt x="11687" y="16085"/>
                    <a:pt x="11588" y="16040"/>
                    <a:pt x="11481" y="16040"/>
                  </a:cubicBezTo>
                  <a:lnTo>
                    <a:pt x="9392" y="16040"/>
                  </a:lnTo>
                  <a:lnTo>
                    <a:pt x="9392" y="13671"/>
                  </a:lnTo>
                  <a:cubicBezTo>
                    <a:pt x="9392" y="13567"/>
                    <a:pt x="9347" y="13468"/>
                    <a:pt x="9265" y="13400"/>
                  </a:cubicBezTo>
                  <a:cubicBezTo>
                    <a:pt x="9202" y="13346"/>
                    <a:pt x="9122" y="13317"/>
                    <a:pt x="9041" y="13317"/>
                  </a:cubicBezTo>
                  <a:cubicBezTo>
                    <a:pt x="9019" y="13317"/>
                    <a:pt x="8998" y="13319"/>
                    <a:pt x="8976" y="13323"/>
                  </a:cubicBezTo>
                  <a:lnTo>
                    <a:pt x="8954" y="13326"/>
                  </a:lnTo>
                  <a:cubicBezTo>
                    <a:pt x="8908" y="13335"/>
                    <a:pt x="8862" y="13339"/>
                    <a:pt x="8816" y="13339"/>
                  </a:cubicBezTo>
                  <a:cubicBezTo>
                    <a:pt x="8640" y="13339"/>
                    <a:pt x="8466" y="13276"/>
                    <a:pt x="8329" y="13160"/>
                  </a:cubicBezTo>
                  <a:cubicBezTo>
                    <a:pt x="8157" y="13015"/>
                    <a:pt x="8055" y="12801"/>
                    <a:pt x="8055" y="12574"/>
                  </a:cubicBezTo>
                  <a:cubicBezTo>
                    <a:pt x="8055" y="12348"/>
                    <a:pt x="8154" y="12131"/>
                    <a:pt x="8329" y="11987"/>
                  </a:cubicBezTo>
                  <a:cubicBezTo>
                    <a:pt x="8468" y="11870"/>
                    <a:pt x="8646" y="11809"/>
                    <a:pt x="8825" y="11809"/>
                  </a:cubicBezTo>
                  <a:cubicBezTo>
                    <a:pt x="8868" y="11809"/>
                    <a:pt x="8911" y="11813"/>
                    <a:pt x="8954" y="11820"/>
                  </a:cubicBezTo>
                  <a:lnTo>
                    <a:pt x="8976" y="11826"/>
                  </a:lnTo>
                  <a:cubicBezTo>
                    <a:pt x="8996" y="11829"/>
                    <a:pt x="9015" y="11830"/>
                    <a:pt x="9035" y="11830"/>
                  </a:cubicBezTo>
                  <a:cubicBezTo>
                    <a:pt x="9118" y="11830"/>
                    <a:pt x="9201" y="11801"/>
                    <a:pt x="9265" y="11746"/>
                  </a:cubicBezTo>
                  <a:cubicBezTo>
                    <a:pt x="9347" y="11679"/>
                    <a:pt x="9392" y="11580"/>
                    <a:pt x="9392" y="11475"/>
                  </a:cubicBezTo>
                  <a:lnTo>
                    <a:pt x="9392" y="9386"/>
                  </a:lnTo>
                  <a:lnTo>
                    <a:pt x="11379" y="9386"/>
                  </a:lnTo>
                  <a:cubicBezTo>
                    <a:pt x="11339" y="9776"/>
                    <a:pt x="11461" y="10166"/>
                    <a:pt x="11709" y="10472"/>
                  </a:cubicBezTo>
                  <a:cubicBezTo>
                    <a:pt x="11989" y="10808"/>
                    <a:pt x="12402" y="11000"/>
                    <a:pt x="12840" y="11000"/>
                  </a:cubicBezTo>
                  <a:cubicBezTo>
                    <a:pt x="13278" y="11000"/>
                    <a:pt x="13688" y="10808"/>
                    <a:pt x="13970" y="10472"/>
                  </a:cubicBezTo>
                  <a:cubicBezTo>
                    <a:pt x="14225" y="10166"/>
                    <a:pt x="14344" y="9779"/>
                    <a:pt x="14304" y="9386"/>
                  </a:cubicBezTo>
                  <a:close/>
                  <a:moveTo>
                    <a:pt x="12580" y="0"/>
                  </a:moveTo>
                  <a:cubicBezTo>
                    <a:pt x="12142" y="0"/>
                    <a:pt x="11732" y="195"/>
                    <a:pt x="11449" y="529"/>
                  </a:cubicBezTo>
                  <a:cubicBezTo>
                    <a:pt x="11254" y="763"/>
                    <a:pt x="11139" y="1046"/>
                    <a:pt x="11113" y="1340"/>
                  </a:cubicBezTo>
                  <a:lnTo>
                    <a:pt x="1690" y="1340"/>
                  </a:lnTo>
                  <a:cubicBezTo>
                    <a:pt x="1498" y="1340"/>
                    <a:pt x="1337" y="1498"/>
                    <a:pt x="1337" y="1693"/>
                  </a:cubicBezTo>
                  <a:lnTo>
                    <a:pt x="1337" y="4019"/>
                  </a:lnTo>
                  <a:cubicBezTo>
                    <a:pt x="1046" y="4045"/>
                    <a:pt x="758" y="4161"/>
                    <a:pt x="529" y="4356"/>
                  </a:cubicBezTo>
                  <a:cubicBezTo>
                    <a:pt x="192" y="4635"/>
                    <a:pt x="0" y="5048"/>
                    <a:pt x="0" y="5483"/>
                  </a:cubicBezTo>
                  <a:cubicBezTo>
                    <a:pt x="0" y="5919"/>
                    <a:pt x="192" y="6331"/>
                    <a:pt x="529" y="6611"/>
                  </a:cubicBezTo>
                  <a:cubicBezTo>
                    <a:pt x="763" y="6803"/>
                    <a:pt x="1046" y="6922"/>
                    <a:pt x="1337" y="6945"/>
                  </a:cubicBezTo>
                  <a:lnTo>
                    <a:pt x="1337" y="16390"/>
                  </a:lnTo>
                  <a:cubicBezTo>
                    <a:pt x="1337" y="16582"/>
                    <a:pt x="1498" y="16743"/>
                    <a:pt x="1690" y="16743"/>
                  </a:cubicBezTo>
                  <a:lnTo>
                    <a:pt x="3762" y="16743"/>
                  </a:lnTo>
                  <a:cubicBezTo>
                    <a:pt x="3787" y="17034"/>
                    <a:pt x="3903" y="17317"/>
                    <a:pt x="4098" y="17552"/>
                  </a:cubicBezTo>
                  <a:cubicBezTo>
                    <a:pt x="4375" y="17888"/>
                    <a:pt x="4791" y="18080"/>
                    <a:pt x="5229" y="18080"/>
                  </a:cubicBezTo>
                  <a:cubicBezTo>
                    <a:pt x="5667" y="18080"/>
                    <a:pt x="6077" y="17888"/>
                    <a:pt x="6359" y="17552"/>
                  </a:cubicBezTo>
                  <a:cubicBezTo>
                    <a:pt x="6551" y="17317"/>
                    <a:pt x="6670" y="17034"/>
                    <a:pt x="6693" y="16743"/>
                  </a:cubicBezTo>
                  <a:lnTo>
                    <a:pt x="11116" y="16743"/>
                  </a:lnTo>
                  <a:cubicBezTo>
                    <a:pt x="11141" y="17034"/>
                    <a:pt x="11257" y="17317"/>
                    <a:pt x="11452" y="17552"/>
                  </a:cubicBezTo>
                  <a:cubicBezTo>
                    <a:pt x="11732" y="17888"/>
                    <a:pt x="12145" y="18080"/>
                    <a:pt x="12583" y="18080"/>
                  </a:cubicBezTo>
                  <a:cubicBezTo>
                    <a:pt x="13021" y="18080"/>
                    <a:pt x="13431" y="17888"/>
                    <a:pt x="13713" y="17552"/>
                  </a:cubicBezTo>
                  <a:cubicBezTo>
                    <a:pt x="13908" y="17317"/>
                    <a:pt x="14024" y="17034"/>
                    <a:pt x="14050" y="16743"/>
                  </a:cubicBezTo>
                  <a:lnTo>
                    <a:pt x="16401" y="16743"/>
                  </a:lnTo>
                  <a:cubicBezTo>
                    <a:pt x="16596" y="16743"/>
                    <a:pt x="16754" y="16582"/>
                    <a:pt x="16754" y="16390"/>
                  </a:cubicBezTo>
                  <a:lnTo>
                    <a:pt x="16754" y="14036"/>
                  </a:lnTo>
                  <a:cubicBezTo>
                    <a:pt x="17048" y="14010"/>
                    <a:pt x="17331" y="13894"/>
                    <a:pt x="17563" y="13699"/>
                  </a:cubicBezTo>
                  <a:cubicBezTo>
                    <a:pt x="17899" y="13422"/>
                    <a:pt x="18094" y="13007"/>
                    <a:pt x="18094" y="12574"/>
                  </a:cubicBezTo>
                  <a:cubicBezTo>
                    <a:pt x="18091" y="12139"/>
                    <a:pt x="17896" y="11727"/>
                    <a:pt x="17560" y="11447"/>
                  </a:cubicBezTo>
                  <a:cubicBezTo>
                    <a:pt x="17328" y="11252"/>
                    <a:pt x="17045" y="11136"/>
                    <a:pt x="16752" y="11110"/>
                  </a:cubicBezTo>
                  <a:lnTo>
                    <a:pt x="16752" y="6970"/>
                  </a:lnTo>
                  <a:cubicBezTo>
                    <a:pt x="17045" y="6945"/>
                    <a:pt x="17331" y="6829"/>
                    <a:pt x="17560" y="6634"/>
                  </a:cubicBezTo>
                  <a:cubicBezTo>
                    <a:pt x="17896" y="6357"/>
                    <a:pt x="18091" y="5941"/>
                    <a:pt x="18091" y="5509"/>
                  </a:cubicBezTo>
                  <a:cubicBezTo>
                    <a:pt x="18091" y="5074"/>
                    <a:pt x="17896" y="4661"/>
                    <a:pt x="17560" y="4381"/>
                  </a:cubicBezTo>
                  <a:cubicBezTo>
                    <a:pt x="17328" y="4186"/>
                    <a:pt x="17045" y="4070"/>
                    <a:pt x="16752" y="4045"/>
                  </a:cubicBezTo>
                  <a:lnTo>
                    <a:pt x="16752" y="1693"/>
                  </a:lnTo>
                  <a:cubicBezTo>
                    <a:pt x="16752" y="1498"/>
                    <a:pt x="16593" y="1340"/>
                    <a:pt x="16398" y="1340"/>
                  </a:cubicBezTo>
                  <a:lnTo>
                    <a:pt x="14047" y="1340"/>
                  </a:lnTo>
                  <a:cubicBezTo>
                    <a:pt x="14021" y="1046"/>
                    <a:pt x="13905" y="763"/>
                    <a:pt x="13710" y="529"/>
                  </a:cubicBezTo>
                  <a:cubicBezTo>
                    <a:pt x="13431" y="195"/>
                    <a:pt x="13018" y="0"/>
                    <a:pt x="125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1;p49">
              <a:extLst>
                <a:ext uri="{FF2B5EF4-FFF2-40B4-BE49-F238E27FC236}">
                  <a16:creationId xmlns:a16="http://schemas.microsoft.com/office/drawing/2014/main" id="{4C7AF50C-0582-5488-3104-541DE5EBD0F3}"/>
                </a:ext>
              </a:extLst>
            </p:cNvPr>
            <p:cNvSpPr/>
            <p:nvPr/>
          </p:nvSpPr>
          <p:spPr>
            <a:xfrm>
              <a:off x="3637025" y="3421300"/>
              <a:ext cx="17550" cy="17750"/>
            </a:xfrm>
            <a:custGeom>
              <a:avLst/>
              <a:gdLst/>
              <a:ahLst/>
              <a:cxnLst/>
              <a:rect l="l" t="t" r="r" b="b"/>
              <a:pathLst>
                <a:path w="702" h="710" extrusionOk="0">
                  <a:moveTo>
                    <a:pt x="351" y="0"/>
                  </a:moveTo>
                  <a:cubicBezTo>
                    <a:pt x="328" y="0"/>
                    <a:pt x="305" y="3"/>
                    <a:pt x="283" y="9"/>
                  </a:cubicBezTo>
                  <a:cubicBezTo>
                    <a:pt x="257" y="17"/>
                    <a:pt x="235" y="23"/>
                    <a:pt x="215" y="32"/>
                  </a:cubicBezTo>
                  <a:cubicBezTo>
                    <a:pt x="195" y="37"/>
                    <a:pt x="173" y="48"/>
                    <a:pt x="156" y="63"/>
                  </a:cubicBezTo>
                  <a:cubicBezTo>
                    <a:pt x="139" y="74"/>
                    <a:pt x="119" y="88"/>
                    <a:pt x="102" y="105"/>
                  </a:cubicBezTo>
                  <a:cubicBezTo>
                    <a:pt x="88" y="119"/>
                    <a:pt x="74" y="136"/>
                    <a:pt x="60" y="159"/>
                  </a:cubicBezTo>
                  <a:cubicBezTo>
                    <a:pt x="48" y="176"/>
                    <a:pt x="34" y="195"/>
                    <a:pt x="28" y="218"/>
                  </a:cubicBezTo>
                  <a:cubicBezTo>
                    <a:pt x="17" y="238"/>
                    <a:pt x="12" y="263"/>
                    <a:pt x="6" y="286"/>
                  </a:cubicBezTo>
                  <a:cubicBezTo>
                    <a:pt x="3" y="309"/>
                    <a:pt x="0" y="334"/>
                    <a:pt x="0" y="357"/>
                  </a:cubicBezTo>
                  <a:cubicBezTo>
                    <a:pt x="0" y="450"/>
                    <a:pt x="34" y="543"/>
                    <a:pt x="102" y="605"/>
                  </a:cubicBezTo>
                  <a:cubicBezTo>
                    <a:pt x="170" y="670"/>
                    <a:pt x="260" y="710"/>
                    <a:pt x="354" y="710"/>
                  </a:cubicBezTo>
                  <a:cubicBezTo>
                    <a:pt x="373" y="710"/>
                    <a:pt x="399" y="710"/>
                    <a:pt x="419" y="701"/>
                  </a:cubicBezTo>
                  <a:cubicBezTo>
                    <a:pt x="444" y="696"/>
                    <a:pt x="467" y="687"/>
                    <a:pt x="486" y="682"/>
                  </a:cubicBezTo>
                  <a:cubicBezTo>
                    <a:pt x="509" y="673"/>
                    <a:pt x="529" y="662"/>
                    <a:pt x="546" y="648"/>
                  </a:cubicBezTo>
                  <a:cubicBezTo>
                    <a:pt x="565" y="639"/>
                    <a:pt x="582" y="625"/>
                    <a:pt x="599" y="605"/>
                  </a:cubicBezTo>
                  <a:cubicBezTo>
                    <a:pt x="664" y="540"/>
                    <a:pt x="701" y="447"/>
                    <a:pt x="701" y="357"/>
                  </a:cubicBezTo>
                  <a:cubicBezTo>
                    <a:pt x="701" y="331"/>
                    <a:pt x="698" y="306"/>
                    <a:pt x="696" y="286"/>
                  </a:cubicBezTo>
                  <a:cubicBezTo>
                    <a:pt x="690" y="260"/>
                    <a:pt x="681" y="238"/>
                    <a:pt x="673" y="218"/>
                  </a:cubicBezTo>
                  <a:cubicBezTo>
                    <a:pt x="667" y="195"/>
                    <a:pt x="656" y="176"/>
                    <a:pt x="642" y="159"/>
                  </a:cubicBezTo>
                  <a:cubicBezTo>
                    <a:pt x="633" y="139"/>
                    <a:pt x="619" y="122"/>
                    <a:pt x="599" y="105"/>
                  </a:cubicBezTo>
                  <a:cubicBezTo>
                    <a:pt x="585" y="91"/>
                    <a:pt x="568" y="77"/>
                    <a:pt x="549" y="63"/>
                  </a:cubicBezTo>
                  <a:cubicBezTo>
                    <a:pt x="529" y="51"/>
                    <a:pt x="509" y="37"/>
                    <a:pt x="486" y="32"/>
                  </a:cubicBezTo>
                  <a:cubicBezTo>
                    <a:pt x="467" y="20"/>
                    <a:pt x="441" y="12"/>
                    <a:pt x="421" y="9"/>
                  </a:cubicBezTo>
                  <a:cubicBezTo>
                    <a:pt x="397" y="3"/>
                    <a:pt x="374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2;p49">
              <a:extLst>
                <a:ext uri="{FF2B5EF4-FFF2-40B4-BE49-F238E27FC236}">
                  <a16:creationId xmlns:a16="http://schemas.microsoft.com/office/drawing/2014/main" id="{62878EA4-9774-97D0-3682-1B0CE162E915}"/>
                </a:ext>
              </a:extLst>
            </p:cNvPr>
            <p:cNvSpPr/>
            <p:nvPr/>
          </p:nvSpPr>
          <p:spPr>
            <a:xfrm>
              <a:off x="3637025" y="3455000"/>
              <a:ext cx="17675" cy="91175"/>
            </a:xfrm>
            <a:custGeom>
              <a:avLst/>
              <a:gdLst/>
              <a:ahLst/>
              <a:cxnLst/>
              <a:rect l="l" t="t" r="r" b="b"/>
              <a:pathLst>
                <a:path w="707" h="3647" extrusionOk="0">
                  <a:moveTo>
                    <a:pt x="354" y="1"/>
                  </a:moveTo>
                  <a:cubicBezTo>
                    <a:pt x="159" y="1"/>
                    <a:pt x="0" y="159"/>
                    <a:pt x="0" y="354"/>
                  </a:cubicBezTo>
                  <a:lnTo>
                    <a:pt x="0" y="3293"/>
                  </a:lnTo>
                  <a:cubicBezTo>
                    <a:pt x="0" y="3488"/>
                    <a:pt x="159" y="3647"/>
                    <a:pt x="354" y="3647"/>
                  </a:cubicBezTo>
                  <a:cubicBezTo>
                    <a:pt x="549" y="3647"/>
                    <a:pt x="707" y="3488"/>
                    <a:pt x="707" y="3293"/>
                  </a:cubicBezTo>
                  <a:lnTo>
                    <a:pt x="707" y="354"/>
                  </a:lnTo>
                  <a:cubicBezTo>
                    <a:pt x="707" y="159"/>
                    <a:pt x="54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3;p49">
              <a:extLst>
                <a:ext uri="{FF2B5EF4-FFF2-40B4-BE49-F238E27FC236}">
                  <a16:creationId xmlns:a16="http://schemas.microsoft.com/office/drawing/2014/main" id="{38E5F324-C3AF-8D79-2433-935C49929F02}"/>
                </a:ext>
              </a:extLst>
            </p:cNvPr>
            <p:cNvSpPr/>
            <p:nvPr/>
          </p:nvSpPr>
          <p:spPr>
            <a:xfrm>
              <a:off x="3941975" y="3236450"/>
              <a:ext cx="17625" cy="17700"/>
            </a:xfrm>
            <a:custGeom>
              <a:avLst/>
              <a:gdLst/>
              <a:ahLst/>
              <a:cxnLst/>
              <a:rect l="l" t="t" r="r" b="b"/>
              <a:pathLst>
                <a:path w="705" h="708" extrusionOk="0">
                  <a:moveTo>
                    <a:pt x="352" y="1"/>
                  </a:moveTo>
                  <a:cubicBezTo>
                    <a:pt x="329" y="1"/>
                    <a:pt x="306" y="4"/>
                    <a:pt x="283" y="9"/>
                  </a:cubicBezTo>
                  <a:cubicBezTo>
                    <a:pt x="258" y="15"/>
                    <a:pt x="238" y="23"/>
                    <a:pt x="215" y="29"/>
                  </a:cubicBezTo>
                  <a:cubicBezTo>
                    <a:pt x="196" y="38"/>
                    <a:pt x="173" y="49"/>
                    <a:pt x="156" y="63"/>
                  </a:cubicBezTo>
                  <a:cubicBezTo>
                    <a:pt x="139" y="72"/>
                    <a:pt x="122" y="86"/>
                    <a:pt x="102" y="105"/>
                  </a:cubicBezTo>
                  <a:cubicBezTo>
                    <a:pt x="40" y="170"/>
                    <a:pt x="1" y="264"/>
                    <a:pt x="1" y="354"/>
                  </a:cubicBezTo>
                  <a:cubicBezTo>
                    <a:pt x="1" y="380"/>
                    <a:pt x="3" y="402"/>
                    <a:pt x="9" y="425"/>
                  </a:cubicBezTo>
                  <a:cubicBezTo>
                    <a:pt x="15" y="450"/>
                    <a:pt x="23" y="473"/>
                    <a:pt x="29" y="493"/>
                  </a:cubicBezTo>
                  <a:cubicBezTo>
                    <a:pt x="37" y="515"/>
                    <a:pt x="46" y="535"/>
                    <a:pt x="60" y="552"/>
                  </a:cubicBezTo>
                  <a:cubicBezTo>
                    <a:pt x="71" y="572"/>
                    <a:pt x="85" y="589"/>
                    <a:pt x="102" y="606"/>
                  </a:cubicBezTo>
                  <a:cubicBezTo>
                    <a:pt x="116" y="620"/>
                    <a:pt x="136" y="634"/>
                    <a:pt x="156" y="648"/>
                  </a:cubicBezTo>
                  <a:cubicBezTo>
                    <a:pt x="173" y="659"/>
                    <a:pt x="196" y="674"/>
                    <a:pt x="215" y="679"/>
                  </a:cubicBezTo>
                  <a:cubicBezTo>
                    <a:pt x="238" y="690"/>
                    <a:pt x="263" y="699"/>
                    <a:pt x="283" y="702"/>
                  </a:cubicBezTo>
                  <a:cubicBezTo>
                    <a:pt x="309" y="705"/>
                    <a:pt x="328" y="707"/>
                    <a:pt x="354" y="707"/>
                  </a:cubicBezTo>
                  <a:cubicBezTo>
                    <a:pt x="379" y="707"/>
                    <a:pt x="399" y="707"/>
                    <a:pt x="422" y="702"/>
                  </a:cubicBezTo>
                  <a:cubicBezTo>
                    <a:pt x="447" y="693"/>
                    <a:pt x="467" y="688"/>
                    <a:pt x="487" y="679"/>
                  </a:cubicBezTo>
                  <a:cubicBezTo>
                    <a:pt x="509" y="674"/>
                    <a:pt x="529" y="662"/>
                    <a:pt x="549" y="648"/>
                  </a:cubicBezTo>
                  <a:cubicBezTo>
                    <a:pt x="566" y="637"/>
                    <a:pt x="583" y="623"/>
                    <a:pt x="600" y="606"/>
                  </a:cubicBezTo>
                  <a:cubicBezTo>
                    <a:pt x="614" y="592"/>
                    <a:pt x="628" y="575"/>
                    <a:pt x="642" y="552"/>
                  </a:cubicBezTo>
                  <a:cubicBezTo>
                    <a:pt x="653" y="535"/>
                    <a:pt x="668" y="515"/>
                    <a:pt x="676" y="493"/>
                  </a:cubicBezTo>
                  <a:cubicBezTo>
                    <a:pt x="684" y="473"/>
                    <a:pt x="693" y="447"/>
                    <a:pt x="696" y="425"/>
                  </a:cubicBezTo>
                  <a:cubicBezTo>
                    <a:pt x="699" y="402"/>
                    <a:pt x="704" y="377"/>
                    <a:pt x="704" y="354"/>
                  </a:cubicBezTo>
                  <a:cubicBezTo>
                    <a:pt x="704" y="261"/>
                    <a:pt x="668" y="170"/>
                    <a:pt x="600" y="105"/>
                  </a:cubicBezTo>
                  <a:cubicBezTo>
                    <a:pt x="588" y="91"/>
                    <a:pt x="569" y="77"/>
                    <a:pt x="549" y="63"/>
                  </a:cubicBezTo>
                  <a:cubicBezTo>
                    <a:pt x="529" y="52"/>
                    <a:pt x="509" y="38"/>
                    <a:pt x="487" y="29"/>
                  </a:cubicBezTo>
                  <a:cubicBezTo>
                    <a:pt x="467" y="21"/>
                    <a:pt x="441" y="12"/>
                    <a:pt x="422" y="9"/>
                  </a:cubicBezTo>
                  <a:cubicBezTo>
                    <a:pt x="399" y="4"/>
                    <a:pt x="376" y="1"/>
                    <a:pt x="3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4;p49">
              <a:extLst>
                <a:ext uri="{FF2B5EF4-FFF2-40B4-BE49-F238E27FC236}">
                  <a16:creationId xmlns:a16="http://schemas.microsoft.com/office/drawing/2014/main" id="{02D772ED-2912-00E2-BA64-7A2F8475F8EE}"/>
                </a:ext>
              </a:extLst>
            </p:cNvPr>
            <p:cNvSpPr/>
            <p:nvPr/>
          </p:nvSpPr>
          <p:spPr>
            <a:xfrm>
              <a:off x="3941975" y="3270150"/>
              <a:ext cx="17700" cy="91175"/>
            </a:xfrm>
            <a:custGeom>
              <a:avLst/>
              <a:gdLst/>
              <a:ahLst/>
              <a:cxnLst/>
              <a:rect l="l" t="t" r="r" b="b"/>
              <a:pathLst>
                <a:path w="708" h="3647" extrusionOk="0">
                  <a:moveTo>
                    <a:pt x="354" y="1"/>
                  </a:moveTo>
                  <a:cubicBezTo>
                    <a:pt x="159" y="1"/>
                    <a:pt x="1" y="159"/>
                    <a:pt x="1" y="354"/>
                  </a:cubicBezTo>
                  <a:lnTo>
                    <a:pt x="1" y="3294"/>
                  </a:lnTo>
                  <a:cubicBezTo>
                    <a:pt x="1" y="3486"/>
                    <a:pt x="159" y="3647"/>
                    <a:pt x="354" y="3647"/>
                  </a:cubicBezTo>
                  <a:cubicBezTo>
                    <a:pt x="549" y="3647"/>
                    <a:pt x="707" y="3486"/>
                    <a:pt x="707" y="3294"/>
                  </a:cubicBezTo>
                  <a:lnTo>
                    <a:pt x="707" y="354"/>
                  </a:lnTo>
                  <a:cubicBezTo>
                    <a:pt x="707" y="159"/>
                    <a:pt x="54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711;p49">
            <a:extLst>
              <a:ext uri="{FF2B5EF4-FFF2-40B4-BE49-F238E27FC236}">
                <a16:creationId xmlns:a16="http://schemas.microsoft.com/office/drawing/2014/main" id="{B6F569B8-5BE0-2C60-D745-E832AF03CAB4}"/>
              </a:ext>
            </a:extLst>
          </p:cNvPr>
          <p:cNvGrpSpPr/>
          <p:nvPr/>
        </p:nvGrpSpPr>
        <p:grpSpPr>
          <a:xfrm>
            <a:off x="10295987" y="3402270"/>
            <a:ext cx="409399" cy="409331"/>
            <a:chOff x="2864800" y="980375"/>
            <a:chExt cx="452225" cy="452150"/>
          </a:xfrm>
          <a:solidFill>
            <a:srgbClr val="FF0000"/>
          </a:solidFill>
        </p:grpSpPr>
        <p:sp>
          <p:nvSpPr>
            <p:cNvPr id="35" name="Google Shape;712;p49">
              <a:extLst>
                <a:ext uri="{FF2B5EF4-FFF2-40B4-BE49-F238E27FC236}">
                  <a16:creationId xmlns:a16="http://schemas.microsoft.com/office/drawing/2014/main" id="{D14041A0-050A-A0D5-53EA-0C88D1C5D8E6}"/>
                </a:ext>
              </a:extLst>
            </p:cNvPr>
            <p:cNvSpPr/>
            <p:nvPr/>
          </p:nvSpPr>
          <p:spPr>
            <a:xfrm>
              <a:off x="2864800" y="1113650"/>
              <a:ext cx="323350" cy="318875"/>
            </a:xfrm>
            <a:custGeom>
              <a:avLst/>
              <a:gdLst/>
              <a:ahLst/>
              <a:cxnLst/>
              <a:rect l="l" t="t" r="r" b="b"/>
              <a:pathLst>
                <a:path w="12934" h="12755" extrusionOk="0">
                  <a:moveTo>
                    <a:pt x="10206" y="856"/>
                  </a:moveTo>
                  <a:lnTo>
                    <a:pt x="12083" y="2733"/>
                  </a:lnTo>
                  <a:lnTo>
                    <a:pt x="11303" y="3510"/>
                  </a:lnTo>
                  <a:cubicBezTo>
                    <a:pt x="11051" y="3097"/>
                    <a:pt x="10749" y="2710"/>
                    <a:pt x="10399" y="2362"/>
                  </a:cubicBezTo>
                  <a:cubicBezTo>
                    <a:pt x="10107" y="2071"/>
                    <a:pt x="9794" y="1817"/>
                    <a:pt x="9466" y="1599"/>
                  </a:cubicBezTo>
                  <a:lnTo>
                    <a:pt x="10206" y="856"/>
                  </a:lnTo>
                  <a:close/>
                  <a:moveTo>
                    <a:pt x="6091" y="1291"/>
                  </a:moveTo>
                  <a:cubicBezTo>
                    <a:pt x="7471" y="1291"/>
                    <a:pt x="8847" y="1814"/>
                    <a:pt x="9895" y="2863"/>
                  </a:cubicBezTo>
                  <a:cubicBezTo>
                    <a:pt x="10913" y="3880"/>
                    <a:pt x="11473" y="5231"/>
                    <a:pt x="11473" y="6667"/>
                  </a:cubicBezTo>
                  <a:cubicBezTo>
                    <a:pt x="11473" y="8105"/>
                    <a:pt x="10913" y="9454"/>
                    <a:pt x="9895" y="10474"/>
                  </a:cubicBezTo>
                  <a:cubicBezTo>
                    <a:pt x="8850" y="11520"/>
                    <a:pt x="7478" y="12045"/>
                    <a:pt x="6102" y="12045"/>
                  </a:cubicBezTo>
                  <a:cubicBezTo>
                    <a:pt x="6099" y="12045"/>
                    <a:pt x="6095" y="12045"/>
                    <a:pt x="6091" y="12045"/>
                  </a:cubicBezTo>
                  <a:cubicBezTo>
                    <a:pt x="4715" y="12045"/>
                    <a:pt x="3336" y="11520"/>
                    <a:pt x="2287" y="10474"/>
                  </a:cubicBezTo>
                  <a:cubicBezTo>
                    <a:pt x="1270" y="9456"/>
                    <a:pt x="710" y="8105"/>
                    <a:pt x="710" y="6667"/>
                  </a:cubicBezTo>
                  <a:cubicBezTo>
                    <a:pt x="710" y="5228"/>
                    <a:pt x="1270" y="3880"/>
                    <a:pt x="2287" y="2863"/>
                  </a:cubicBezTo>
                  <a:cubicBezTo>
                    <a:pt x="3336" y="1814"/>
                    <a:pt x="4715" y="1291"/>
                    <a:pt x="6091" y="1291"/>
                  </a:cubicBezTo>
                  <a:close/>
                  <a:moveTo>
                    <a:pt x="10209" y="0"/>
                  </a:moveTo>
                  <a:cubicBezTo>
                    <a:pt x="10119" y="0"/>
                    <a:pt x="10030" y="35"/>
                    <a:pt x="9960" y="104"/>
                  </a:cubicBezTo>
                  <a:lnTo>
                    <a:pt x="8833" y="1232"/>
                  </a:lnTo>
                  <a:cubicBezTo>
                    <a:pt x="7974" y="799"/>
                    <a:pt x="7033" y="582"/>
                    <a:pt x="6092" y="582"/>
                  </a:cubicBezTo>
                  <a:cubicBezTo>
                    <a:pt x="4532" y="582"/>
                    <a:pt x="2972" y="1176"/>
                    <a:pt x="1784" y="2362"/>
                  </a:cubicBezTo>
                  <a:cubicBezTo>
                    <a:pt x="634" y="3513"/>
                    <a:pt x="1" y="5039"/>
                    <a:pt x="1" y="6667"/>
                  </a:cubicBezTo>
                  <a:cubicBezTo>
                    <a:pt x="1" y="8292"/>
                    <a:pt x="634" y="9824"/>
                    <a:pt x="1784" y="10974"/>
                  </a:cubicBezTo>
                  <a:cubicBezTo>
                    <a:pt x="2971" y="12161"/>
                    <a:pt x="4531" y="12755"/>
                    <a:pt x="6091" y="12755"/>
                  </a:cubicBezTo>
                  <a:cubicBezTo>
                    <a:pt x="7649" y="12755"/>
                    <a:pt x="9212" y="12161"/>
                    <a:pt x="10399" y="10974"/>
                  </a:cubicBezTo>
                  <a:cubicBezTo>
                    <a:pt x="11549" y="9824"/>
                    <a:pt x="12182" y="8298"/>
                    <a:pt x="12182" y="6667"/>
                  </a:cubicBezTo>
                  <a:cubicBezTo>
                    <a:pt x="12182" y="5791"/>
                    <a:pt x="11998" y="4943"/>
                    <a:pt x="11648" y="4166"/>
                  </a:cubicBezTo>
                  <a:lnTo>
                    <a:pt x="12835" y="2978"/>
                  </a:lnTo>
                  <a:cubicBezTo>
                    <a:pt x="12900" y="2913"/>
                    <a:pt x="12934" y="2823"/>
                    <a:pt x="12934" y="2730"/>
                  </a:cubicBezTo>
                  <a:cubicBezTo>
                    <a:pt x="12934" y="2634"/>
                    <a:pt x="12897" y="2546"/>
                    <a:pt x="12832" y="2478"/>
                  </a:cubicBezTo>
                  <a:lnTo>
                    <a:pt x="10458" y="104"/>
                  </a:lnTo>
                  <a:cubicBezTo>
                    <a:pt x="10389" y="35"/>
                    <a:pt x="10299" y="0"/>
                    <a:pt x="10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13;p49">
              <a:extLst>
                <a:ext uri="{FF2B5EF4-FFF2-40B4-BE49-F238E27FC236}">
                  <a16:creationId xmlns:a16="http://schemas.microsoft.com/office/drawing/2014/main" id="{DF079344-7225-287E-BBC6-B0C0009D76A1}"/>
                </a:ext>
              </a:extLst>
            </p:cNvPr>
            <p:cNvSpPr/>
            <p:nvPr/>
          </p:nvSpPr>
          <p:spPr>
            <a:xfrm>
              <a:off x="3008250" y="1163575"/>
              <a:ext cx="17600" cy="17625"/>
            </a:xfrm>
            <a:custGeom>
              <a:avLst/>
              <a:gdLst/>
              <a:ahLst/>
              <a:cxnLst/>
              <a:rect l="l" t="t" r="r" b="b"/>
              <a:pathLst>
                <a:path w="704" h="705" extrusionOk="0">
                  <a:moveTo>
                    <a:pt x="352" y="0"/>
                  </a:moveTo>
                  <a:cubicBezTo>
                    <a:pt x="329" y="0"/>
                    <a:pt x="305" y="2"/>
                    <a:pt x="283" y="6"/>
                  </a:cubicBezTo>
                  <a:cubicBezTo>
                    <a:pt x="257" y="15"/>
                    <a:pt x="237" y="21"/>
                    <a:pt x="215" y="29"/>
                  </a:cubicBezTo>
                  <a:cubicBezTo>
                    <a:pt x="195" y="35"/>
                    <a:pt x="172" y="46"/>
                    <a:pt x="155" y="60"/>
                  </a:cubicBezTo>
                  <a:cubicBezTo>
                    <a:pt x="138" y="71"/>
                    <a:pt x="122" y="86"/>
                    <a:pt x="102" y="103"/>
                  </a:cubicBezTo>
                  <a:cubicBezTo>
                    <a:pt x="88" y="117"/>
                    <a:pt x="73" y="139"/>
                    <a:pt x="59" y="156"/>
                  </a:cubicBezTo>
                  <a:cubicBezTo>
                    <a:pt x="51" y="173"/>
                    <a:pt x="37" y="196"/>
                    <a:pt x="28" y="216"/>
                  </a:cubicBezTo>
                  <a:cubicBezTo>
                    <a:pt x="17" y="238"/>
                    <a:pt x="11" y="261"/>
                    <a:pt x="8" y="283"/>
                  </a:cubicBezTo>
                  <a:cubicBezTo>
                    <a:pt x="3" y="303"/>
                    <a:pt x="0" y="329"/>
                    <a:pt x="0" y="351"/>
                  </a:cubicBezTo>
                  <a:cubicBezTo>
                    <a:pt x="0" y="374"/>
                    <a:pt x="3" y="396"/>
                    <a:pt x="8" y="422"/>
                  </a:cubicBezTo>
                  <a:cubicBezTo>
                    <a:pt x="14" y="444"/>
                    <a:pt x="23" y="467"/>
                    <a:pt x="28" y="487"/>
                  </a:cubicBezTo>
                  <a:cubicBezTo>
                    <a:pt x="37" y="509"/>
                    <a:pt x="45" y="529"/>
                    <a:pt x="59" y="549"/>
                  </a:cubicBezTo>
                  <a:cubicBezTo>
                    <a:pt x="71" y="566"/>
                    <a:pt x="85" y="583"/>
                    <a:pt x="102" y="600"/>
                  </a:cubicBezTo>
                  <a:cubicBezTo>
                    <a:pt x="116" y="614"/>
                    <a:pt x="136" y="628"/>
                    <a:pt x="155" y="642"/>
                  </a:cubicBezTo>
                  <a:cubicBezTo>
                    <a:pt x="172" y="654"/>
                    <a:pt x="195" y="668"/>
                    <a:pt x="215" y="676"/>
                  </a:cubicBezTo>
                  <a:cubicBezTo>
                    <a:pt x="237" y="685"/>
                    <a:pt x="263" y="693"/>
                    <a:pt x="283" y="696"/>
                  </a:cubicBezTo>
                  <a:cubicBezTo>
                    <a:pt x="308" y="699"/>
                    <a:pt x="328" y="705"/>
                    <a:pt x="353" y="705"/>
                  </a:cubicBezTo>
                  <a:cubicBezTo>
                    <a:pt x="376" y="705"/>
                    <a:pt x="399" y="699"/>
                    <a:pt x="421" y="696"/>
                  </a:cubicBezTo>
                  <a:cubicBezTo>
                    <a:pt x="447" y="690"/>
                    <a:pt x="466" y="682"/>
                    <a:pt x="489" y="676"/>
                  </a:cubicBezTo>
                  <a:cubicBezTo>
                    <a:pt x="509" y="668"/>
                    <a:pt x="531" y="656"/>
                    <a:pt x="548" y="642"/>
                  </a:cubicBezTo>
                  <a:cubicBezTo>
                    <a:pt x="565" y="634"/>
                    <a:pt x="582" y="620"/>
                    <a:pt x="602" y="600"/>
                  </a:cubicBezTo>
                  <a:cubicBezTo>
                    <a:pt x="616" y="586"/>
                    <a:pt x="630" y="569"/>
                    <a:pt x="644" y="549"/>
                  </a:cubicBezTo>
                  <a:cubicBezTo>
                    <a:pt x="653" y="529"/>
                    <a:pt x="667" y="509"/>
                    <a:pt x="675" y="487"/>
                  </a:cubicBezTo>
                  <a:cubicBezTo>
                    <a:pt x="687" y="467"/>
                    <a:pt x="692" y="442"/>
                    <a:pt x="695" y="422"/>
                  </a:cubicBezTo>
                  <a:cubicBezTo>
                    <a:pt x="701" y="396"/>
                    <a:pt x="704" y="374"/>
                    <a:pt x="704" y="351"/>
                  </a:cubicBezTo>
                  <a:cubicBezTo>
                    <a:pt x="704" y="329"/>
                    <a:pt x="701" y="303"/>
                    <a:pt x="695" y="283"/>
                  </a:cubicBezTo>
                  <a:cubicBezTo>
                    <a:pt x="690" y="258"/>
                    <a:pt x="681" y="238"/>
                    <a:pt x="675" y="216"/>
                  </a:cubicBezTo>
                  <a:cubicBezTo>
                    <a:pt x="667" y="196"/>
                    <a:pt x="659" y="173"/>
                    <a:pt x="644" y="156"/>
                  </a:cubicBezTo>
                  <a:cubicBezTo>
                    <a:pt x="633" y="139"/>
                    <a:pt x="619" y="119"/>
                    <a:pt x="602" y="103"/>
                  </a:cubicBezTo>
                  <a:cubicBezTo>
                    <a:pt x="588" y="88"/>
                    <a:pt x="568" y="74"/>
                    <a:pt x="548" y="60"/>
                  </a:cubicBezTo>
                  <a:cubicBezTo>
                    <a:pt x="531" y="49"/>
                    <a:pt x="509" y="35"/>
                    <a:pt x="489" y="29"/>
                  </a:cubicBezTo>
                  <a:cubicBezTo>
                    <a:pt x="466" y="18"/>
                    <a:pt x="441" y="12"/>
                    <a:pt x="421" y="6"/>
                  </a:cubicBezTo>
                  <a:cubicBezTo>
                    <a:pt x="399" y="2"/>
                    <a:pt x="375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14;p49">
              <a:extLst>
                <a:ext uri="{FF2B5EF4-FFF2-40B4-BE49-F238E27FC236}">
                  <a16:creationId xmlns:a16="http://schemas.microsoft.com/office/drawing/2014/main" id="{684CA0E5-8472-EA66-D086-64350A44DB4F}"/>
                </a:ext>
              </a:extLst>
            </p:cNvPr>
            <p:cNvSpPr/>
            <p:nvPr/>
          </p:nvSpPr>
          <p:spPr>
            <a:xfrm>
              <a:off x="2900200" y="1168950"/>
              <a:ext cx="92600" cy="196525"/>
            </a:xfrm>
            <a:custGeom>
              <a:avLst/>
              <a:gdLst/>
              <a:ahLst/>
              <a:cxnLst/>
              <a:rect l="l" t="t" r="r" b="b"/>
              <a:pathLst>
                <a:path w="3704" h="7861" extrusionOk="0">
                  <a:moveTo>
                    <a:pt x="3309" y="0"/>
                  </a:moveTo>
                  <a:cubicBezTo>
                    <a:pt x="3273" y="0"/>
                    <a:pt x="3236" y="6"/>
                    <a:pt x="3200" y="18"/>
                  </a:cubicBezTo>
                  <a:cubicBezTo>
                    <a:pt x="2508" y="246"/>
                    <a:pt x="1891" y="631"/>
                    <a:pt x="1369" y="1154"/>
                  </a:cubicBezTo>
                  <a:cubicBezTo>
                    <a:pt x="487" y="2033"/>
                    <a:pt x="1" y="3208"/>
                    <a:pt x="1" y="4455"/>
                  </a:cubicBezTo>
                  <a:cubicBezTo>
                    <a:pt x="1" y="5701"/>
                    <a:pt x="490" y="6880"/>
                    <a:pt x="1369" y="7759"/>
                  </a:cubicBezTo>
                  <a:cubicBezTo>
                    <a:pt x="1439" y="7827"/>
                    <a:pt x="1527" y="7860"/>
                    <a:pt x="1620" y="7860"/>
                  </a:cubicBezTo>
                  <a:cubicBezTo>
                    <a:pt x="1711" y="7860"/>
                    <a:pt x="1801" y="7827"/>
                    <a:pt x="1863" y="7759"/>
                  </a:cubicBezTo>
                  <a:cubicBezTo>
                    <a:pt x="2002" y="7620"/>
                    <a:pt x="2002" y="7397"/>
                    <a:pt x="1863" y="7261"/>
                  </a:cubicBezTo>
                  <a:cubicBezTo>
                    <a:pt x="1117" y="6512"/>
                    <a:pt x="704" y="5515"/>
                    <a:pt x="704" y="4455"/>
                  </a:cubicBezTo>
                  <a:cubicBezTo>
                    <a:pt x="704" y="3395"/>
                    <a:pt x="1114" y="2400"/>
                    <a:pt x="1863" y="1651"/>
                  </a:cubicBezTo>
                  <a:cubicBezTo>
                    <a:pt x="2310" y="1207"/>
                    <a:pt x="2833" y="882"/>
                    <a:pt x="3418" y="690"/>
                  </a:cubicBezTo>
                  <a:cubicBezTo>
                    <a:pt x="3604" y="628"/>
                    <a:pt x="3703" y="427"/>
                    <a:pt x="3644" y="244"/>
                  </a:cubicBezTo>
                  <a:cubicBezTo>
                    <a:pt x="3596" y="94"/>
                    <a:pt x="3457" y="0"/>
                    <a:pt x="3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15;p49">
              <a:extLst>
                <a:ext uri="{FF2B5EF4-FFF2-40B4-BE49-F238E27FC236}">
                  <a16:creationId xmlns:a16="http://schemas.microsoft.com/office/drawing/2014/main" id="{DB261C88-CD88-8040-9883-B80BA4FC6E01}"/>
                </a:ext>
              </a:extLst>
            </p:cNvPr>
            <p:cNvSpPr/>
            <p:nvPr/>
          </p:nvSpPr>
          <p:spPr>
            <a:xfrm>
              <a:off x="3140925" y="1012800"/>
              <a:ext cx="137250" cy="140500"/>
            </a:xfrm>
            <a:custGeom>
              <a:avLst/>
              <a:gdLst/>
              <a:ahLst/>
              <a:cxnLst/>
              <a:rect l="l" t="t" r="r" b="b"/>
              <a:pathLst>
                <a:path w="5490" h="5620" extrusionOk="0">
                  <a:moveTo>
                    <a:pt x="4274" y="758"/>
                  </a:moveTo>
                  <a:lnTo>
                    <a:pt x="4274" y="758"/>
                  </a:lnTo>
                  <a:cubicBezTo>
                    <a:pt x="4088" y="1069"/>
                    <a:pt x="3975" y="1399"/>
                    <a:pt x="3898" y="1671"/>
                  </a:cubicBezTo>
                  <a:cubicBezTo>
                    <a:pt x="3895" y="1676"/>
                    <a:pt x="3895" y="1676"/>
                    <a:pt x="3895" y="1679"/>
                  </a:cubicBezTo>
                  <a:lnTo>
                    <a:pt x="3881" y="1727"/>
                  </a:lnTo>
                  <a:cubicBezTo>
                    <a:pt x="3751" y="2233"/>
                    <a:pt x="3488" y="3239"/>
                    <a:pt x="4158" y="3856"/>
                  </a:cubicBezTo>
                  <a:cubicBezTo>
                    <a:pt x="3901" y="4554"/>
                    <a:pt x="3223" y="4859"/>
                    <a:pt x="2689" y="4904"/>
                  </a:cubicBezTo>
                  <a:cubicBezTo>
                    <a:pt x="2633" y="4909"/>
                    <a:pt x="2577" y="4912"/>
                    <a:pt x="2519" y="4912"/>
                  </a:cubicBezTo>
                  <a:cubicBezTo>
                    <a:pt x="1955" y="4912"/>
                    <a:pt x="1301" y="4663"/>
                    <a:pt x="993" y="3960"/>
                  </a:cubicBezTo>
                  <a:cubicBezTo>
                    <a:pt x="744" y="3378"/>
                    <a:pt x="753" y="2530"/>
                    <a:pt x="1247" y="2035"/>
                  </a:cubicBezTo>
                  <a:lnTo>
                    <a:pt x="1256" y="2024"/>
                  </a:lnTo>
                  <a:cubicBezTo>
                    <a:pt x="1394" y="1877"/>
                    <a:pt x="1572" y="1750"/>
                    <a:pt x="1764" y="1657"/>
                  </a:cubicBezTo>
                  <a:lnTo>
                    <a:pt x="1764" y="1657"/>
                  </a:lnTo>
                  <a:cubicBezTo>
                    <a:pt x="1719" y="1869"/>
                    <a:pt x="1714" y="2089"/>
                    <a:pt x="1747" y="2307"/>
                  </a:cubicBezTo>
                  <a:cubicBezTo>
                    <a:pt x="1773" y="2468"/>
                    <a:pt x="1903" y="2589"/>
                    <a:pt x="2067" y="2603"/>
                  </a:cubicBezTo>
                  <a:cubicBezTo>
                    <a:pt x="2077" y="2604"/>
                    <a:pt x="2087" y="2605"/>
                    <a:pt x="2097" y="2605"/>
                  </a:cubicBezTo>
                  <a:cubicBezTo>
                    <a:pt x="2247" y="2605"/>
                    <a:pt x="2384" y="2509"/>
                    <a:pt x="2434" y="2369"/>
                  </a:cubicBezTo>
                  <a:cubicBezTo>
                    <a:pt x="2621" y="1826"/>
                    <a:pt x="2994" y="1357"/>
                    <a:pt x="3457" y="1074"/>
                  </a:cubicBezTo>
                  <a:cubicBezTo>
                    <a:pt x="3709" y="922"/>
                    <a:pt x="3989" y="814"/>
                    <a:pt x="4274" y="758"/>
                  </a:cubicBezTo>
                  <a:close/>
                  <a:moveTo>
                    <a:pt x="4753" y="0"/>
                  </a:moveTo>
                  <a:cubicBezTo>
                    <a:pt x="4180" y="0"/>
                    <a:pt x="3592" y="164"/>
                    <a:pt x="3090" y="470"/>
                  </a:cubicBezTo>
                  <a:cubicBezTo>
                    <a:pt x="2926" y="569"/>
                    <a:pt x="2765" y="693"/>
                    <a:pt x="2621" y="826"/>
                  </a:cubicBezTo>
                  <a:cubicBezTo>
                    <a:pt x="2562" y="786"/>
                    <a:pt x="2494" y="762"/>
                    <a:pt x="2421" y="762"/>
                  </a:cubicBezTo>
                  <a:cubicBezTo>
                    <a:pt x="2411" y="762"/>
                    <a:pt x="2400" y="762"/>
                    <a:pt x="2389" y="764"/>
                  </a:cubicBezTo>
                  <a:cubicBezTo>
                    <a:pt x="1747" y="820"/>
                    <a:pt x="1151" y="1100"/>
                    <a:pt x="750" y="1532"/>
                  </a:cubicBezTo>
                  <a:cubicBezTo>
                    <a:pt x="1" y="2287"/>
                    <a:pt x="15" y="3463"/>
                    <a:pt x="346" y="4237"/>
                  </a:cubicBezTo>
                  <a:lnTo>
                    <a:pt x="346" y="4240"/>
                  </a:lnTo>
                  <a:cubicBezTo>
                    <a:pt x="721" y="5096"/>
                    <a:pt x="1558" y="5619"/>
                    <a:pt x="2522" y="5619"/>
                  </a:cubicBezTo>
                  <a:cubicBezTo>
                    <a:pt x="2595" y="5619"/>
                    <a:pt x="2674" y="5619"/>
                    <a:pt x="2748" y="5608"/>
                  </a:cubicBezTo>
                  <a:cubicBezTo>
                    <a:pt x="3794" y="5520"/>
                    <a:pt x="4627" y="4848"/>
                    <a:pt x="4885" y="3895"/>
                  </a:cubicBezTo>
                  <a:cubicBezTo>
                    <a:pt x="4893" y="3872"/>
                    <a:pt x="4904" y="3847"/>
                    <a:pt x="4907" y="3824"/>
                  </a:cubicBezTo>
                  <a:cubicBezTo>
                    <a:pt x="4921" y="3776"/>
                    <a:pt x="4927" y="3728"/>
                    <a:pt x="4921" y="3677"/>
                  </a:cubicBezTo>
                  <a:cubicBezTo>
                    <a:pt x="4910" y="3570"/>
                    <a:pt x="4848" y="3474"/>
                    <a:pt x="4755" y="3417"/>
                  </a:cubicBezTo>
                  <a:cubicBezTo>
                    <a:pt x="4291" y="3135"/>
                    <a:pt x="4410" y="2513"/>
                    <a:pt x="4568" y="1897"/>
                  </a:cubicBezTo>
                  <a:lnTo>
                    <a:pt x="4579" y="1852"/>
                  </a:lnTo>
                  <a:cubicBezTo>
                    <a:pt x="4749" y="1250"/>
                    <a:pt x="4975" y="877"/>
                    <a:pt x="5300" y="676"/>
                  </a:cubicBezTo>
                  <a:cubicBezTo>
                    <a:pt x="5427" y="597"/>
                    <a:pt x="5489" y="450"/>
                    <a:pt x="5458" y="303"/>
                  </a:cubicBezTo>
                  <a:cubicBezTo>
                    <a:pt x="5427" y="159"/>
                    <a:pt x="5309" y="48"/>
                    <a:pt x="5162" y="29"/>
                  </a:cubicBezTo>
                  <a:cubicBezTo>
                    <a:pt x="5027" y="10"/>
                    <a:pt x="4891" y="0"/>
                    <a:pt x="47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6;p49">
              <a:extLst>
                <a:ext uri="{FF2B5EF4-FFF2-40B4-BE49-F238E27FC236}">
                  <a16:creationId xmlns:a16="http://schemas.microsoft.com/office/drawing/2014/main" id="{1B3C8369-309D-2039-F632-C8CA172D7C59}"/>
                </a:ext>
              </a:extLst>
            </p:cNvPr>
            <p:cNvSpPr/>
            <p:nvPr/>
          </p:nvSpPr>
          <p:spPr>
            <a:xfrm>
              <a:off x="3253350" y="1158100"/>
              <a:ext cx="31900" cy="30175"/>
            </a:xfrm>
            <a:custGeom>
              <a:avLst/>
              <a:gdLst/>
              <a:ahLst/>
              <a:cxnLst/>
              <a:rect l="l" t="t" r="r" b="b"/>
              <a:pathLst>
                <a:path w="1276" h="1207" extrusionOk="0">
                  <a:moveTo>
                    <a:pt x="387" y="0"/>
                  </a:moveTo>
                  <a:cubicBezTo>
                    <a:pt x="296" y="0"/>
                    <a:pt x="207" y="35"/>
                    <a:pt x="139" y="104"/>
                  </a:cubicBezTo>
                  <a:cubicBezTo>
                    <a:pt x="0" y="240"/>
                    <a:pt x="0" y="463"/>
                    <a:pt x="139" y="601"/>
                  </a:cubicBezTo>
                  <a:lnTo>
                    <a:pt x="639" y="1102"/>
                  </a:lnTo>
                  <a:cubicBezTo>
                    <a:pt x="710" y="1169"/>
                    <a:pt x="797" y="1206"/>
                    <a:pt x="891" y="1206"/>
                  </a:cubicBezTo>
                  <a:cubicBezTo>
                    <a:pt x="981" y="1206"/>
                    <a:pt x="1072" y="1169"/>
                    <a:pt x="1137" y="1102"/>
                  </a:cubicBezTo>
                  <a:cubicBezTo>
                    <a:pt x="1275" y="966"/>
                    <a:pt x="1275" y="743"/>
                    <a:pt x="1137" y="604"/>
                  </a:cubicBezTo>
                  <a:lnTo>
                    <a:pt x="636" y="104"/>
                  </a:lnTo>
                  <a:cubicBezTo>
                    <a:pt x="567" y="35"/>
                    <a:pt x="477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7;p49">
              <a:extLst>
                <a:ext uri="{FF2B5EF4-FFF2-40B4-BE49-F238E27FC236}">
                  <a16:creationId xmlns:a16="http://schemas.microsoft.com/office/drawing/2014/main" id="{49DDA238-98BF-5559-4CDE-A9212BB35E3F}"/>
                </a:ext>
              </a:extLst>
            </p:cNvPr>
            <p:cNvSpPr/>
            <p:nvPr/>
          </p:nvSpPr>
          <p:spPr>
            <a:xfrm>
              <a:off x="3108225" y="1012950"/>
              <a:ext cx="31875" cy="30175"/>
            </a:xfrm>
            <a:custGeom>
              <a:avLst/>
              <a:gdLst/>
              <a:ahLst/>
              <a:cxnLst/>
              <a:rect l="l" t="t" r="r" b="b"/>
              <a:pathLst>
                <a:path w="1275" h="1207" extrusionOk="0">
                  <a:moveTo>
                    <a:pt x="387" y="1"/>
                  </a:moveTo>
                  <a:cubicBezTo>
                    <a:pt x="298" y="1"/>
                    <a:pt x="208" y="35"/>
                    <a:pt x="139" y="105"/>
                  </a:cubicBezTo>
                  <a:cubicBezTo>
                    <a:pt x="0" y="243"/>
                    <a:pt x="0" y="464"/>
                    <a:pt x="139" y="602"/>
                  </a:cubicBezTo>
                  <a:lnTo>
                    <a:pt x="639" y="1105"/>
                  </a:lnTo>
                  <a:cubicBezTo>
                    <a:pt x="710" y="1170"/>
                    <a:pt x="800" y="1207"/>
                    <a:pt x="890" y="1207"/>
                  </a:cubicBezTo>
                  <a:cubicBezTo>
                    <a:pt x="984" y="1207"/>
                    <a:pt x="1074" y="1173"/>
                    <a:pt x="1139" y="1105"/>
                  </a:cubicBezTo>
                  <a:cubicBezTo>
                    <a:pt x="1275" y="967"/>
                    <a:pt x="1275" y="743"/>
                    <a:pt x="1139" y="605"/>
                  </a:cubicBezTo>
                  <a:lnTo>
                    <a:pt x="636" y="105"/>
                  </a:lnTo>
                  <a:cubicBezTo>
                    <a:pt x="567" y="35"/>
                    <a:pt x="477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8;p49">
              <a:extLst>
                <a:ext uri="{FF2B5EF4-FFF2-40B4-BE49-F238E27FC236}">
                  <a16:creationId xmlns:a16="http://schemas.microsoft.com/office/drawing/2014/main" id="{19CA0257-6666-C602-AE7F-5FEBF78D8AC8}"/>
                </a:ext>
              </a:extLst>
            </p:cNvPr>
            <p:cNvSpPr/>
            <p:nvPr/>
          </p:nvSpPr>
          <p:spPr>
            <a:xfrm>
              <a:off x="3281675" y="1091800"/>
              <a:ext cx="35350" cy="17675"/>
            </a:xfrm>
            <a:custGeom>
              <a:avLst/>
              <a:gdLst/>
              <a:ahLst/>
              <a:cxnLst/>
              <a:rect l="l" t="t" r="r" b="b"/>
              <a:pathLst>
                <a:path w="1414" h="707" extrusionOk="0">
                  <a:moveTo>
                    <a:pt x="354" y="0"/>
                  </a:moveTo>
                  <a:cubicBezTo>
                    <a:pt x="159" y="0"/>
                    <a:pt x="1" y="159"/>
                    <a:pt x="1" y="354"/>
                  </a:cubicBezTo>
                  <a:cubicBezTo>
                    <a:pt x="1" y="546"/>
                    <a:pt x="159" y="707"/>
                    <a:pt x="354" y="707"/>
                  </a:cubicBezTo>
                  <a:lnTo>
                    <a:pt x="1061" y="707"/>
                  </a:lnTo>
                  <a:cubicBezTo>
                    <a:pt x="1258" y="707"/>
                    <a:pt x="1414" y="546"/>
                    <a:pt x="1414" y="354"/>
                  </a:cubicBezTo>
                  <a:cubicBezTo>
                    <a:pt x="1414" y="159"/>
                    <a:pt x="1256" y="0"/>
                    <a:pt x="1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9;p49">
              <a:extLst>
                <a:ext uri="{FF2B5EF4-FFF2-40B4-BE49-F238E27FC236}">
                  <a16:creationId xmlns:a16="http://schemas.microsoft.com/office/drawing/2014/main" id="{22E91A74-EFEE-59D5-C140-58DB8A537B0A}"/>
                </a:ext>
              </a:extLst>
            </p:cNvPr>
            <p:cNvSpPr/>
            <p:nvPr/>
          </p:nvSpPr>
          <p:spPr>
            <a:xfrm>
              <a:off x="3188000" y="980375"/>
              <a:ext cx="17675" cy="35350"/>
            </a:xfrm>
            <a:custGeom>
              <a:avLst/>
              <a:gdLst/>
              <a:ahLst/>
              <a:cxnLst/>
              <a:rect l="l" t="t" r="r" b="b"/>
              <a:pathLst>
                <a:path w="707" h="1414" extrusionOk="0">
                  <a:moveTo>
                    <a:pt x="353" y="0"/>
                  </a:moveTo>
                  <a:cubicBezTo>
                    <a:pt x="158" y="0"/>
                    <a:pt x="0" y="161"/>
                    <a:pt x="0" y="353"/>
                  </a:cubicBezTo>
                  <a:lnTo>
                    <a:pt x="0" y="1060"/>
                  </a:lnTo>
                  <a:cubicBezTo>
                    <a:pt x="0" y="1255"/>
                    <a:pt x="158" y="1413"/>
                    <a:pt x="353" y="1413"/>
                  </a:cubicBezTo>
                  <a:cubicBezTo>
                    <a:pt x="548" y="1413"/>
                    <a:pt x="707" y="1255"/>
                    <a:pt x="707" y="1060"/>
                  </a:cubicBezTo>
                  <a:lnTo>
                    <a:pt x="707" y="353"/>
                  </a:lnTo>
                  <a:cubicBezTo>
                    <a:pt x="707" y="161"/>
                    <a:pt x="548" y="0"/>
                    <a:pt x="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870;p49">
            <a:extLst>
              <a:ext uri="{FF2B5EF4-FFF2-40B4-BE49-F238E27FC236}">
                <a16:creationId xmlns:a16="http://schemas.microsoft.com/office/drawing/2014/main" id="{DDBFA7D8-021C-6A36-F876-FEC8711B900E}"/>
              </a:ext>
            </a:extLst>
          </p:cNvPr>
          <p:cNvSpPr/>
          <p:nvPr/>
        </p:nvSpPr>
        <p:spPr>
          <a:xfrm>
            <a:off x="10351482" y="4888259"/>
            <a:ext cx="353904" cy="408562"/>
          </a:xfrm>
          <a:custGeom>
            <a:avLst/>
            <a:gdLst/>
            <a:ahLst/>
            <a:cxnLst/>
            <a:rect l="l" t="t" r="r" b="b"/>
            <a:pathLst>
              <a:path w="15637" h="18052" extrusionOk="0">
                <a:moveTo>
                  <a:pt x="8808" y="3253"/>
                </a:moveTo>
                <a:lnTo>
                  <a:pt x="8808" y="4684"/>
                </a:lnTo>
                <a:lnTo>
                  <a:pt x="6832" y="4684"/>
                </a:lnTo>
                <a:lnTo>
                  <a:pt x="6832" y="3253"/>
                </a:lnTo>
                <a:close/>
                <a:moveTo>
                  <a:pt x="12750" y="701"/>
                </a:moveTo>
                <a:cubicBezTo>
                  <a:pt x="13228" y="783"/>
                  <a:pt x="13604" y="1238"/>
                  <a:pt x="13878" y="2058"/>
                </a:cubicBezTo>
                <a:cubicBezTo>
                  <a:pt x="14104" y="2745"/>
                  <a:pt x="14067" y="3689"/>
                  <a:pt x="13892" y="4107"/>
                </a:cubicBezTo>
                <a:cubicBezTo>
                  <a:pt x="13731" y="4489"/>
                  <a:pt x="13372" y="4684"/>
                  <a:pt x="12818" y="4684"/>
                </a:cubicBezTo>
                <a:lnTo>
                  <a:pt x="9514" y="4684"/>
                </a:lnTo>
                <a:lnTo>
                  <a:pt x="9514" y="2900"/>
                </a:lnTo>
                <a:cubicBezTo>
                  <a:pt x="9514" y="2883"/>
                  <a:pt x="9514" y="2869"/>
                  <a:pt x="9511" y="2849"/>
                </a:cubicBezTo>
                <a:cubicBezTo>
                  <a:pt x="10939" y="1419"/>
                  <a:pt x="12168" y="738"/>
                  <a:pt x="12750" y="701"/>
                </a:cubicBezTo>
                <a:close/>
                <a:moveTo>
                  <a:pt x="2889" y="707"/>
                </a:moveTo>
                <a:cubicBezTo>
                  <a:pt x="3472" y="741"/>
                  <a:pt x="4701" y="1422"/>
                  <a:pt x="6128" y="2855"/>
                </a:cubicBezTo>
                <a:cubicBezTo>
                  <a:pt x="6126" y="2869"/>
                  <a:pt x="6126" y="2886"/>
                  <a:pt x="6126" y="2903"/>
                </a:cubicBezTo>
                <a:lnTo>
                  <a:pt x="6126" y="4686"/>
                </a:lnTo>
                <a:lnTo>
                  <a:pt x="2822" y="4686"/>
                </a:lnTo>
                <a:cubicBezTo>
                  <a:pt x="2268" y="4686"/>
                  <a:pt x="1909" y="4494"/>
                  <a:pt x="1748" y="4110"/>
                </a:cubicBezTo>
                <a:cubicBezTo>
                  <a:pt x="1572" y="3691"/>
                  <a:pt x="1536" y="2745"/>
                  <a:pt x="1762" y="2064"/>
                </a:cubicBezTo>
                <a:cubicBezTo>
                  <a:pt x="2036" y="1244"/>
                  <a:pt x="2417" y="786"/>
                  <a:pt x="2889" y="707"/>
                </a:cubicBezTo>
                <a:close/>
                <a:moveTo>
                  <a:pt x="6024" y="5390"/>
                </a:moveTo>
                <a:lnTo>
                  <a:pt x="6024" y="7295"/>
                </a:lnTo>
                <a:lnTo>
                  <a:pt x="710" y="7295"/>
                </a:lnTo>
                <a:lnTo>
                  <a:pt x="710" y="5390"/>
                </a:lnTo>
                <a:close/>
                <a:moveTo>
                  <a:pt x="8912" y="5390"/>
                </a:moveTo>
                <a:lnTo>
                  <a:pt x="8912" y="7295"/>
                </a:lnTo>
                <a:lnTo>
                  <a:pt x="6728" y="7295"/>
                </a:lnTo>
                <a:lnTo>
                  <a:pt x="6728" y="5390"/>
                </a:lnTo>
                <a:close/>
                <a:moveTo>
                  <a:pt x="14929" y="5390"/>
                </a:moveTo>
                <a:lnTo>
                  <a:pt x="14929" y="7295"/>
                </a:lnTo>
                <a:lnTo>
                  <a:pt x="9616" y="7295"/>
                </a:lnTo>
                <a:lnTo>
                  <a:pt x="9616" y="5390"/>
                </a:lnTo>
                <a:close/>
                <a:moveTo>
                  <a:pt x="6021" y="7996"/>
                </a:moveTo>
                <a:lnTo>
                  <a:pt x="6021" y="17343"/>
                </a:lnTo>
                <a:lnTo>
                  <a:pt x="1660" y="17343"/>
                </a:lnTo>
                <a:lnTo>
                  <a:pt x="1660" y="7996"/>
                </a:lnTo>
                <a:close/>
                <a:moveTo>
                  <a:pt x="8909" y="8002"/>
                </a:moveTo>
                <a:lnTo>
                  <a:pt x="8909" y="17345"/>
                </a:lnTo>
                <a:lnTo>
                  <a:pt x="8172" y="17345"/>
                </a:lnTo>
                <a:lnTo>
                  <a:pt x="8172" y="10237"/>
                </a:lnTo>
                <a:cubicBezTo>
                  <a:pt x="8172" y="10042"/>
                  <a:pt x="8014" y="9884"/>
                  <a:pt x="7818" y="9884"/>
                </a:cubicBezTo>
                <a:cubicBezTo>
                  <a:pt x="7623" y="9884"/>
                  <a:pt x="7465" y="10042"/>
                  <a:pt x="7465" y="10237"/>
                </a:cubicBezTo>
                <a:lnTo>
                  <a:pt x="7465" y="17345"/>
                </a:lnTo>
                <a:lnTo>
                  <a:pt x="6722" y="17345"/>
                </a:lnTo>
                <a:lnTo>
                  <a:pt x="6722" y="8002"/>
                </a:lnTo>
                <a:close/>
                <a:moveTo>
                  <a:pt x="13980" y="8002"/>
                </a:moveTo>
                <a:lnTo>
                  <a:pt x="13980" y="17345"/>
                </a:lnTo>
                <a:lnTo>
                  <a:pt x="9619" y="17345"/>
                </a:lnTo>
                <a:lnTo>
                  <a:pt x="9619" y="8002"/>
                </a:lnTo>
                <a:close/>
                <a:moveTo>
                  <a:pt x="2875" y="0"/>
                </a:moveTo>
                <a:cubicBezTo>
                  <a:pt x="2858" y="0"/>
                  <a:pt x="2836" y="0"/>
                  <a:pt x="2819" y="3"/>
                </a:cubicBezTo>
                <a:cubicBezTo>
                  <a:pt x="2042" y="113"/>
                  <a:pt x="1459" y="730"/>
                  <a:pt x="1092" y="1840"/>
                </a:cubicBezTo>
                <a:cubicBezTo>
                  <a:pt x="801" y="2714"/>
                  <a:pt x="869" y="3838"/>
                  <a:pt x="1095" y="4384"/>
                </a:cubicBezTo>
                <a:cubicBezTo>
                  <a:pt x="1134" y="4474"/>
                  <a:pt x="1185" y="4579"/>
                  <a:pt x="1261" y="4686"/>
                </a:cubicBezTo>
                <a:lnTo>
                  <a:pt x="354" y="4686"/>
                </a:lnTo>
                <a:cubicBezTo>
                  <a:pt x="159" y="4686"/>
                  <a:pt x="1" y="4847"/>
                  <a:pt x="1" y="5040"/>
                </a:cubicBezTo>
                <a:lnTo>
                  <a:pt x="1" y="7648"/>
                </a:lnTo>
                <a:cubicBezTo>
                  <a:pt x="1" y="7843"/>
                  <a:pt x="159" y="8002"/>
                  <a:pt x="354" y="8002"/>
                </a:cubicBezTo>
                <a:lnTo>
                  <a:pt x="951" y="8002"/>
                </a:lnTo>
                <a:lnTo>
                  <a:pt x="951" y="17699"/>
                </a:lnTo>
                <a:cubicBezTo>
                  <a:pt x="951" y="17894"/>
                  <a:pt x="1109" y="18052"/>
                  <a:pt x="1304" y="18052"/>
                </a:cubicBezTo>
                <a:lnTo>
                  <a:pt x="14325" y="18052"/>
                </a:lnTo>
                <a:cubicBezTo>
                  <a:pt x="14520" y="18052"/>
                  <a:pt x="14678" y="17894"/>
                  <a:pt x="14678" y="17699"/>
                </a:cubicBezTo>
                <a:lnTo>
                  <a:pt x="14678" y="8002"/>
                </a:lnTo>
                <a:lnTo>
                  <a:pt x="15277" y="8002"/>
                </a:lnTo>
                <a:cubicBezTo>
                  <a:pt x="15469" y="8002"/>
                  <a:pt x="15630" y="7843"/>
                  <a:pt x="15630" y="7648"/>
                </a:cubicBezTo>
                <a:lnTo>
                  <a:pt x="15630" y="5040"/>
                </a:lnTo>
                <a:cubicBezTo>
                  <a:pt x="15636" y="4842"/>
                  <a:pt x="15478" y="4686"/>
                  <a:pt x="15283" y="4686"/>
                </a:cubicBezTo>
                <a:lnTo>
                  <a:pt x="14376" y="4686"/>
                </a:lnTo>
                <a:cubicBezTo>
                  <a:pt x="14449" y="4582"/>
                  <a:pt x="14506" y="4474"/>
                  <a:pt x="14542" y="4384"/>
                </a:cubicBezTo>
                <a:cubicBezTo>
                  <a:pt x="14768" y="3838"/>
                  <a:pt x="14833" y="2714"/>
                  <a:pt x="14545" y="1840"/>
                </a:cubicBezTo>
                <a:cubicBezTo>
                  <a:pt x="14172" y="727"/>
                  <a:pt x="13593" y="108"/>
                  <a:pt x="12815" y="3"/>
                </a:cubicBezTo>
                <a:cubicBezTo>
                  <a:pt x="12798" y="0"/>
                  <a:pt x="12779" y="0"/>
                  <a:pt x="12759" y="0"/>
                </a:cubicBezTo>
                <a:cubicBezTo>
                  <a:pt x="11837" y="20"/>
                  <a:pt x="10297" y="1021"/>
                  <a:pt x="8819" y="2550"/>
                </a:cubicBezTo>
                <a:lnTo>
                  <a:pt x="6818" y="2550"/>
                </a:lnTo>
                <a:cubicBezTo>
                  <a:pt x="5343" y="1021"/>
                  <a:pt x="3799" y="20"/>
                  <a:pt x="2875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/>
          </p:nvPr>
        </p:nvSpPr>
        <p:spPr>
          <a:xfrm>
            <a:off x="3130600" y="720000"/>
            <a:ext cx="5930800" cy="173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0" dirty="0"/>
              <a:t>THANKS</a:t>
            </a:r>
            <a:br>
              <a:rPr lang="tr-TR" sz="8000" dirty="0"/>
            </a:br>
            <a:r>
              <a:rPr lang="tr-TR" sz="8000" dirty="0" err="1"/>
              <a:t>For</a:t>
            </a:r>
            <a:r>
              <a:rPr lang="tr-TR" sz="8000" dirty="0"/>
              <a:t> </a:t>
            </a:r>
            <a:r>
              <a:rPr lang="tr-TR" sz="8000" dirty="0" err="1"/>
              <a:t>Listening</a:t>
            </a:r>
            <a:r>
              <a:rPr lang="en" sz="8000" dirty="0"/>
              <a:t>!</a:t>
            </a:r>
            <a:endParaRPr sz="8000" dirty="0"/>
          </a:p>
        </p:txBody>
      </p:sp>
      <p:pic>
        <p:nvPicPr>
          <p:cNvPr id="662" name="Google Shape;6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68" y="3146279"/>
            <a:ext cx="1005609" cy="100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633" y="1428467"/>
            <a:ext cx="1511936" cy="151193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8"/>
          <p:cNvSpPr/>
          <p:nvPr/>
        </p:nvSpPr>
        <p:spPr>
          <a:xfrm>
            <a:off x="1279967" y="843400"/>
            <a:ext cx="347600" cy="3476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48"/>
          <p:cNvSpPr/>
          <p:nvPr/>
        </p:nvSpPr>
        <p:spPr>
          <a:xfrm>
            <a:off x="10069600" y="3564667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6" name="Google Shape;6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128" y="843394"/>
            <a:ext cx="1345400" cy="13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8"/>
          <p:cNvSpPr/>
          <p:nvPr/>
        </p:nvSpPr>
        <p:spPr>
          <a:xfrm>
            <a:off x="1561367" y="5807033"/>
            <a:ext cx="282000" cy="2820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7939A6-7FFE-9DD8-20CE-0C526E726214}"/>
              </a:ext>
            </a:extLst>
          </p:cNvPr>
          <p:cNvSpPr/>
          <p:nvPr/>
        </p:nvSpPr>
        <p:spPr>
          <a:xfrm>
            <a:off x="2673332" y="4626864"/>
            <a:ext cx="6873003" cy="978408"/>
          </a:xfrm>
          <a:prstGeom prst="rect">
            <a:avLst/>
          </a:prstGeom>
          <a:solidFill>
            <a:srgbClr val="141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Google Shape;660;p48"/>
          <p:cNvSpPr txBox="1">
            <a:spLocks noGrp="1"/>
          </p:cNvSpPr>
          <p:nvPr>
            <p:ph type="subTitle" idx="1"/>
          </p:nvPr>
        </p:nvSpPr>
        <p:spPr>
          <a:xfrm>
            <a:off x="2673333" y="4395433"/>
            <a:ext cx="6873002" cy="141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I can answer if you have any questions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85" y="4945467"/>
            <a:ext cx="979600" cy="979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3806684" y="177131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 idx="3"/>
          </p:nvPr>
        </p:nvSpPr>
        <p:spPr>
          <a:xfrm>
            <a:off x="3806684" y="408892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4"/>
          </p:nvPr>
        </p:nvSpPr>
        <p:spPr>
          <a:xfrm>
            <a:off x="7405717" y="177131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5"/>
          </p:nvPr>
        </p:nvSpPr>
        <p:spPr>
          <a:xfrm>
            <a:off x="7405717" y="408892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1"/>
          </p:nvPr>
        </p:nvSpPr>
        <p:spPr>
          <a:xfrm>
            <a:off x="2759467" y="2373032"/>
            <a:ext cx="3074001" cy="5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1400" dirty="0" err="1"/>
              <a:t>What</a:t>
            </a:r>
            <a:r>
              <a:rPr lang="tr-TR" sz="1400" dirty="0"/>
              <a:t> is Machine Learning</a:t>
            </a:r>
            <a:endParaRPr sz="1400"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ubTitle" idx="6"/>
          </p:nvPr>
        </p:nvSpPr>
        <p:spPr>
          <a:xfrm>
            <a:off x="6358533" y="2528725"/>
            <a:ext cx="3074000" cy="5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1400" dirty="0"/>
              <a:t>Machine Learning in Game Development</a:t>
            </a:r>
            <a:endParaRPr sz="1400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subTitle" idx="7"/>
          </p:nvPr>
        </p:nvSpPr>
        <p:spPr>
          <a:xfrm>
            <a:off x="2759500" y="4690737"/>
            <a:ext cx="3074000" cy="5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1400" dirty="0" err="1"/>
              <a:t>Challenges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</a:t>
            </a:r>
            <a:r>
              <a:rPr lang="tr-TR" sz="1400" dirty="0" err="1"/>
              <a:t>Limitations</a:t>
            </a:r>
            <a:endParaRPr sz="1400" dirty="0"/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8"/>
          </p:nvPr>
        </p:nvSpPr>
        <p:spPr>
          <a:xfrm>
            <a:off x="6358533" y="4690737"/>
            <a:ext cx="3074000" cy="59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1400" dirty="0" err="1"/>
              <a:t>Conclusion</a:t>
            </a:r>
            <a:endParaRPr sz="1400" dirty="0"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9" y="1467335"/>
            <a:ext cx="1454053" cy="14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263" y="1467350"/>
            <a:ext cx="1051552" cy="105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88" y="4342919"/>
            <a:ext cx="1454053" cy="145404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 flipH="1">
            <a:off x="1463460" y="4342933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947700" y="3494152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5040833" y="3257467"/>
            <a:ext cx="6200400" cy="191803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"/>
          </p:nvPr>
        </p:nvSpPr>
        <p:spPr>
          <a:xfrm>
            <a:off x="5040833" y="1931867"/>
            <a:ext cx="17476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34" y="413534"/>
            <a:ext cx="1627101" cy="16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/>
          <p:nvPr/>
        </p:nvSpPr>
        <p:spPr>
          <a:xfrm flipH="1">
            <a:off x="10759127" y="17682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Picture 4" descr="A picture containing graphics, graphic design, screenshot, font&#10;&#10;Description automatically generated">
            <a:extLst>
              <a:ext uri="{FF2B5EF4-FFF2-40B4-BE49-F238E27FC236}">
                <a16:creationId xmlns:a16="http://schemas.microsoft.com/office/drawing/2014/main" id="{F5D2327E-254D-6ED5-1F15-3CB4B0652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3" y="1152144"/>
            <a:ext cx="4242402" cy="46546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950967" y="1604967"/>
            <a:ext cx="707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WHAT IS </a:t>
            </a:r>
            <a:r>
              <a:rPr lang="tr-TR" dirty="0"/>
              <a:t>Machine Learning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"/>
          </p:nvPr>
        </p:nvSpPr>
        <p:spPr>
          <a:xfrm>
            <a:off x="950967" y="2558632"/>
            <a:ext cx="7072800" cy="37598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/>
            <a:r>
              <a:rPr lang="en-US" dirty="0"/>
              <a:t>Machine learning is a form of artificial intelligence that allows computers to learn from data without being told what to do.</a:t>
            </a:r>
            <a:endParaRPr lang="tr-TR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Machine learning is being used in many industries, including game development, and has the potential to change the way games are designed and played.</a:t>
            </a:r>
            <a:endParaRPr lang="tr-TR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Machine learning uses statistical techniques to identify patterns in data and learn from them.</a:t>
            </a:r>
            <a:endParaRPr lang="tr-TR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There are three main types of machine learning: supervised, unsupervised, and semi-supervised.</a:t>
            </a:r>
            <a:endParaRPr lang="tr-TR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Supervised learning uses labeled data to teach the algorithm, while unsupervised learning looks for patterns in unlabeled data. Semi-supervised learning uses both approaches.</a:t>
            </a: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7583734" y="-923165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8765134" y="3832769"/>
            <a:ext cx="2806365" cy="426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8267" y="2799961"/>
            <a:ext cx="1707936" cy="17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6334" y="4556467"/>
            <a:ext cx="1627101" cy="16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500" y="463128"/>
            <a:ext cx="2445264" cy="244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art, graphics, drawing, graphic design&#10;&#10;Description automatically generated">
            <a:extLst>
              <a:ext uri="{FF2B5EF4-FFF2-40B4-BE49-F238E27FC236}">
                <a16:creationId xmlns:a16="http://schemas.microsoft.com/office/drawing/2014/main" id="{3809A64A-3396-D699-A1E0-CC963B108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34" y="30988"/>
            <a:ext cx="4790789" cy="2994243"/>
          </a:xfrm>
          <a:prstGeom prst="rect">
            <a:avLst/>
          </a:prstGeom>
        </p:spPr>
      </p:pic>
      <p:pic>
        <p:nvPicPr>
          <p:cNvPr id="1026" name="Picture 2" descr="Training data: the milestone of machine learning | Mapendo Blog | Technology">
            <a:extLst>
              <a:ext uri="{FF2B5EF4-FFF2-40B4-BE49-F238E27FC236}">
                <a16:creationId xmlns:a16="http://schemas.microsoft.com/office/drawing/2014/main" id="{CBC7B6B9-13CE-DE1A-FF90-3F9EC6571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5" b="26473"/>
          <a:stretch/>
        </p:blipFill>
        <p:spPr bwMode="auto">
          <a:xfrm>
            <a:off x="533428" y="403699"/>
            <a:ext cx="6332597" cy="126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947700" y="3494152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5040832" y="3257467"/>
            <a:ext cx="6946952" cy="278671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6000" dirty="0"/>
              <a:t>Machine Learning in Game Development</a:t>
            </a:r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"/>
          </p:nvPr>
        </p:nvSpPr>
        <p:spPr>
          <a:xfrm>
            <a:off x="5040833" y="1931867"/>
            <a:ext cx="17476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</a:t>
            </a:r>
            <a:r>
              <a:rPr lang="tr-TR" dirty="0"/>
              <a:t>2</a:t>
            </a:r>
            <a:endParaRPr dirty="0"/>
          </a:p>
        </p:txBody>
      </p:sp>
      <p:sp>
        <p:nvSpPr>
          <p:cNvPr id="346" name="Google Shape;346;p33"/>
          <p:cNvSpPr/>
          <p:nvPr/>
        </p:nvSpPr>
        <p:spPr>
          <a:xfrm flipH="1">
            <a:off x="10759127" y="17682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group of video game controllers&#10;&#10;Description automatically generated with medium confidence">
            <a:extLst>
              <a:ext uri="{FF2B5EF4-FFF2-40B4-BE49-F238E27FC236}">
                <a16:creationId xmlns:a16="http://schemas.microsoft.com/office/drawing/2014/main" id="{0B120821-57FD-AF25-8419-F84D52B78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r="18122"/>
          <a:stretch/>
        </p:blipFill>
        <p:spPr>
          <a:xfrm>
            <a:off x="760775" y="1589872"/>
            <a:ext cx="4200681" cy="3808559"/>
          </a:xfrm>
          <a:prstGeom prst="rect">
            <a:avLst/>
          </a:prstGeom>
        </p:spPr>
      </p:pic>
      <p:pic>
        <p:nvPicPr>
          <p:cNvPr id="345" name="Google Shape;3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34" y="413534"/>
            <a:ext cx="1627101" cy="1627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96342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IDEAS OF </a:t>
            </a:r>
            <a:r>
              <a:rPr lang="tr-TR" dirty="0"/>
              <a:t>ML in Game Development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subTitle" idx="4"/>
          </p:nvPr>
        </p:nvSpPr>
        <p:spPr>
          <a:xfrm>
            <a:off x="1100617" y="2705733"/>
            <a:ext cx="2990000" cy="61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dirty="0"/>
              <a:t>NPC </a:t>
            </a:r>
            <a:r>
              <a:rPr lang="tr-TR" dirty="0" err="1"/>
              <a:t>Behavior</a:t>
            </a:r>
            <a:endParaRPr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4600999" y="2705733"/>
            <a:ext cx="2990000" cy="61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dirty="0"/>
              <a:t>Game </a:t>
            </a:r>
            <a:r>
              <a:rPr lang="tr-TR" dirty="0" err="1"/>
              <a:t>Analytics</a:t>
            </a:r>
            <a:endParaRPr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subTitle" idx="1"/>
          </p:nvPr>
        </p:nvSpPr>
        <p:spPr>
          <a:xfrm>
            <a:off x="1100617" y="3338167"/>
            <a:ext cx="2990000" cy="23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is used in game development to create more realistic NPCs, improve game analytics, and generate procedural content.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NPCs can be trained to behave more like human players, and machine learning can adjust their behavior based on player actions.</a:t>
            </a:r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2"/>
          </p:nvPr>
        </p:nvSpPr>
        <p:spPr>
          <a:xfrm>
            <a:off x="4601000" y="3338167"/>
            <a:ext cx="2990000" cy="23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analytics can help developers understand player behavior and preferences, and machine learning algorithms can identify patterns and predict player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can be used for cheat detection and prevention, matchmaking, and player retention.</a:t>
            </a:r>
          </a:p>
        </p:txBody>
      </p:sp>
      <p:sp>
        <p:nvSpPr>
          <p:cNvPr id="378" name="Google Shape;378;p35"/>
          <p:cNvSpPr txBox="1">
            <a:spLocks noGrp="1"/>
          </p:cNvSpPr>
          <p:nvPr>
            <p:ph type="subTitle" idx="3"/>
          </p:nvPr>
        </p:nvSpPr>
        <p:spPr>
          <a:xfrm>
            <a:off x="8101383" y="3338167"/>
            <a:ext cx="2990000" cy="23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can be used to generate more sophisticated and varied procedural content, such as game worlds, levels, and items.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train machine learning algorithms to generate content that is more aligned with player preferences by analyzing player data and feedback.</a:t>
            </a:r>
          </a:p>
        </p:txBody>
      </p:sp>
      <p:sp>
        <p:nvSpPr>
          <p:cNvPr id="379" name="Google Shape;379;p35"/>
          <p:cNvSpPr txBox="1">
            <a:spLocks noGrp="1"/>
          </p:cNvSpPr>
          <p:nvPr>
            <p:ph type="subTitle" idx="6"/>
          </p:nvPr>
        </p:nvSpPr>
        <p:spPr>
          <a:xfrm>
            <a:off x="7914097" y="2793405"/>
            <a:ext cx="3364570" cy="6641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1800" dirty="0"/>
              <a:t>Procedural Content Generation</a:t>
            </a:r>
            <a:endParaRPr sz="1800" dirty="0"/>
          </a:p>
        </p:txBody>
      </p:sp>
      <p:grpSp>
        <p:nvGrpSpPr>
          <p:cNvPr id="6" name="Google Shape;1010;p49">
            <a:extLst>
              <a:ext uri="{FF2B5EF4-FFF2-40B4-BE49-F238E27FC236}">
                <a16:creationId xmlns:a16="http://schemas.microsoft.com/office/drawing/2014/main" id="{E0857473-0E63-D25F-C3B7-3F694A813AC8}"/>
              </a:ext>
            </a:extLst>
          </p:cNvPr>
          <p:cNvGrpSpPr/>
          <p:nvPr/>
        </p:nvGrpSpPr>
        <p:grpSpPr>
          <a:xfrm>
            <a:off x="3797671" y="2759938"/>
            <a:ext cx="321268" cy="15933"/>
            <a:chOff x="5861600" y="3224525"/>
            <a:chExt cx="354875" cy="17600"/>
          </a:xfrm>
        </p:grpSpPr>
        <p:sp>
          <p:nvSpPr>
            <p:cNvPr id="7" name="Google Shape;1011;p49">
              <a:extLst>
                <a:ext uri="{FF2B5EF4-FFF2-40B4-BE49-F238E27FC236}">
                  <a16:creationId xmlns:a16="http://schemas.microsoft.com/office/drawing/2014/main" id="{7A96D2F4-F315-FB32-9036-43558F347C1C}"/>
                </a:ext>
              </a:extLst>
            </p:cNvPr>
            <p:cNvSpPr/>
            <p:nvPr/>
          </p:nvSpPr>
          <p:spPr>
            <a:xfrm>
              <a:off x="6198850" y="322452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3" y="0"/>
                  </a:moveTo>
                  <a:cubicBezTo>
                    <a:pt x="330" y="0"/>
                    <a:pt x="307" y="3"/>
                    <a:pt x="283" y="9"/>
                  </a:cubicBezTo>
                  <a:cubicBezTo>
                    <a:pt x="260" y="17"/>
                    <a:pt x="238" y="23"/>
                    <a:pt x="218" y="31"/>
                  </a:cubicBezTo>
                  <a:cubicBezTo>
                    <a:pt x="195" y="37"/>
                    <a:pt x="176" y="48"/>
                    <a:pt x="156" y="62"/>
                  </a:cubicBezTo>
                  <a:cubicBezTo>
                    <a:pt x="139" y="74"/>
                    <a:pt x="122" y="88"/>
                    <a:pt x="105" y="105"/>
                  </a:cubicBezTo>
                  <a:cubicBezTo>
                    <a:pt x="91" y="119"/>
                    <a:pt x="77" y="139"/>
                    <a:pt x="62" y="158"/>
                  </a:cubicBezTo>
                  <a:cubicBezTo>
                    <a:pt x="51" y="175"/>
                    <a:pt x="37" y="195"/>
                    <a:pt x="29" y="218"/>
                  </a:cubicBezTo>
                  <a:cubicBezTo>
                    <a:pt x="20" y="238"/>
                    <a:pt x="12" y="263"/>
                    <a:pt x="9" y="286"/>
                  </a:cubicBezTo>
                  <a:cubicBezTo>
                    <a:pt x="6" y="308"/>
                    <a:pt x="0" y="331"/>
                    <a:pt x="0" y="356"/>
                  </a:cubicBezTo>
                  <a:cubicBezTo>
                    <a:pt x="0" y="447"/>
                    <a:pt x="37" y="534"/>
                    <a:pt x="105" y="602"/>
                  </a:cubicBezTo>
                  <a:cubicBezTo>
                    <a:pt x="119" y="616"/>
                    <a:pt x="139" y="630"/>
                    <a:pt x="156" y="645"/>
                  </a:cubicBezTo>
                  <a:cubicBezTo>
                    <a:pt x="176" y="656"/>
                    <a:pt x="195" y="670"/>
                    <a:pt x="218" y="676"/>
                  </a:cubicBezTo>
                  <a:cubicBezTo>
                    <a:pt x="238" y="687"/>
                    <a:pt x="263" y="695"/>
                    <a:pt x="283" y="698"/>
                  </a:cubicBezTo>
                  <a:cubicBezTo>
                    <a:pt x="306" y="701"/>
                    <a:pt x="331" y="704"/>
                    <a:pt x="351" y="704"/>
                  </a:cubicBezTo>
                  <a:cubicBezTo>
                    <a:pt x="376" y="704"/>
                    <a:pt x="396" y="704"/>
                    <a:pt x="421" y="698"/>
                  </a:cubicBezTo>
                  <a:cubicBezTo>
                    <a:pt x="447" y="690"/>
                    <a:pt x="467" y="684"/>
                    <a:pt x="489" y="676"/>
                  </a:cubicBezTo>
                  <a:cubicBezTo>
                    <a:pt x="509" y="670"/>
                    <a:pt x="532" y="659"/>
                    <a:pt x="549" y="645"/>
                  </a:cubicBezTo>
                  <a:cubicBezTo>
                    <a:pt x="566" y="633"/>
                    <a:pt x="585" y="619"/>
                    <a:pt x="602" y="602"/>
                  </a:cubicBezTo>
                  <a:cubicBezTo>
                    <a:pt x="664" y="540"/>
                    <a:pt x="704" y="447"/>
                    <a:pt x="704" y="356"/>
                  </a:cubicBezTo>
                  <a:cubicBezTo>
                    <a:pt x="704" y="331"/>
                    <a:pt x="701" y="305"/>
                    <a:pt x="698" y="286"/>
                  </a:cubicBezTo>
                  <a:cubicBezTo>
                    <a:pt x="690" y="260"/>
                    <a:pt x="681" y="238"/>
                    <a:pt x="676" y="218"/>
                  </a:cubicBezTo>
                  <a:cubicBezTo>
                    <a:pt x="667" y="195"/>
                    <a:pt x="659" y="175"/>
                    <a:pt x="645" y="158"/>
                  </a:cubicBezTo>
                  <a:cubicBezTo>
                    <a:pt x="633" y="139"/>
                    <a:pt x="619" y="122"/>
                    <a:pt x="602" y="105"/>
                  </a:cubicBezTo>
                  <a:cubicBezTo>
                    <a:pt x="588" y="91"/>
                    <a:pt x="566" y="77"/>
                    <a:pt x="549" y="62"/>
                  </a:cubicBezTo>
                  <a:cubicBezTo>
                    <a:pt x="532" y="51"/>
                    <a:pt x="509" y="37"/>
                    <a:pt x="489" y="31"/>
                  </a:cubicBezTo>
                  <a:cubicBezTo>
                    <a:pt x="467" y="20"/>
                    <a:pt x="444" y="12"/>
                    <a:pt x="421" y="9"/>
                  </a:cubicBezTo>
                  <a:cubicBezTo>
                    <a:pt x="399" y="3"/>
                    <a:pt x="376" y="0"/>
                    <a:pt x="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2;p49">
              <a:extLst>
                <a:ext uri="{FF2B5EF4-FFF2-40B4-BE49-F238E27FC236}">
                  <a16:creationId xmlns:a16="http://schemas.microsoft.com/office/drawing/2014/main" id="{50E0882F-5C6A-7103-343B-64799D78B9EE}"/>
                </a:ext>
              </a:extLst>
            </p:cNvPr>
            <p:cNvSpPr/>
            <p:nvPr/>
          </p:nvSpPr>
          <p:spPr>
            <a:xfrm>
              <a:off x="5861600" y="3224525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351" y="0"/>
                  </a:moveTo>
                  <a:cubicBezTo>
                    <a:pt x="328" y="0"/>
                    <a:pt x="306" y="3"/>
                    <a:pt x="283" y="9"/>
                  </a:cubicBezTo>
                  <a:cubicBezTo>
                    <a:pt x="258" y="17"/>
                    <a:pt x="235" y="23"/>
                    <a:pt x="215" y="31"/>
                  </a:cubicBezTo>
                  <a:cubicBezTo>
                    <a:pt x="193" y="37"/>
                    <a:pt x="173" y="48"/>
                    <a:pt x="156" y="62"/>
                  </a:cubicBezTo>
                  <a:cubicBezTo>
                    <a:pt x="136" y="74"/>
                    <a:pt x="119" y="88"/>
                    <a:pt x="102" y="105"/>
                  </a:cubicBezTo>
                  <a:lnTo>
                    <a:pt x="60" y="158"/>
                  </a:lnTo>
                  <a:cubicBezTo>
                    <a:pt x="48" y="175"/>
                    <a:pt x="34" y="195"/>
                    <a:pt x="29" y="218"/>
                  </a:cubicBezTo>
                  <a:cubicBezTo>
                    <a:pt x="17" y="238"/>
                    <a:pt x="9" y="263"/>
                    <a:pt x="6" y="286"/>
                  </a:cubicBezTo>
                  <a:cubicBezTo>
                    <a:pt x="3" y="305"/>
                    <a:pt x="0" y="328"/>
                    <a:pt x="0" y="351"/>
                  </a:cubicBezTo>
                  <a:cubicBezTo>
                    <a:pt x="0" y="376"/>
                    <a:pt x="3" y="402"/>
                    <a:pt x="6" y="421"/>
                  </a:cubicBezTo>
                  <a:cubicBezTo>
                    <a:pt x="15" y="447"/>
                    <a:pt x="20" y="469"/>
                    <a:pt x="29" y="489"/>
                  </a:cubicBezTo>
                  <a:cubicBezTo>
                    <a:pt x="34" y="512"/>
                    <a:pt x="46" y="532"/>
                    <a:pt x="60" y="549"/>
                  </a:cubicBezTo>
                  <a:cubicBezTo>
                    <a:pt x="71" y="568"/>
                    <a:pt x="85" y="585"/>
                    <a:pt x="102" y="602"/>
                  </a:cubicBezTo>
                  <a:cubicBezTo>
                    <a:pt x="116" y="616"/>
                    <a:pt x="136" y="630"/>
                    <a:pt x="156" y="645"/>
                  </a:cubicBezTo>
                  <a:cubicBezTo>
                    <a:pt x="173" y="656"/>
                    <a:pt x="193" y="670"/>
                    <a:pt x="215" y="676"/>
                  </a:cubicBezTo>
                  <a:cubicBezTo>
                    <a:pt x="235" y="687"/>
                    <a:pt x="260" y="695"/>
                    <a:pt x="283" y="698"/>
                  </a:cubicBezTo>
                  <a:cubicBezTo>
                    <a:pt x="306" y="701"/>
                    <a:pt x="328" y="704"/>
                    <a:pt x="354" y="704"/>
                  </a:cubicBezTo>
                  <a:cubicBezTo>
                    <a:pt x="376" y="704"/>
                    <a:pt x="399" y="704"/>
                    <a:pt x="419" y="698"/>
                  </a:cubicBezTo>
                  <a:cubicBezTo>
                    <a:pt x="444" y="690"/>
                    <a:pt x="464" y="684"/>
                    <a:pt x="487" y="676"/>
                  </a:cubicBezTo>
                  <a:cubicBezTo>
                    <a:pt x="506" y="670"/>
                    <a:pt x="529" y="659"/>
                    <a:pt x="546" y="645"/>
                  </a:cubicBezTo>
                  <a:cubicBezTo>
                    <a:pt x="563" y="633"/>
                    <a:pt x="583" y="619"/>
                    <a:pt x="600" y="602"/>
                  </a:cubicBezTo>
                  <a:cubicBezTo>
                    <a:pt x="614" y="588"/>
                    <a:pt x="628" y="568"/>
                    <a:pt x="642" y="549"/>
                  </a:cubicBezTo>
                  <a:cubicBezTo>
                    <a:pt x="653" y="532"/>
                    <a:pt x="667" y="512"/>
                    <a:pt x="673" y="489"/>
                  </a:cubicBezTo>
                  <a:cubicBezTo>
                    <a:pt x="684" y="469"/>
                    <a:pt x="690" y="444"/>
                    <a:pt x="696" y="421"/>
                  </a:cubicBezTo>
                  <a:cubicBezTo>
                    <a:pt x="698" y="399"/>
                    <a:pt x="701" y="376"/>
                    <a:pt x="701" y="351"/>
                  </a:cubicBezTo>
                  <a:cubicBezTo>
                    <a:pt x="701" y="331"/>
                    <a:pt x="698" y="305"/>
                    <a:pt x="696" y="286"/>
                  </a:cubicBezTo>
                  <a:cubicBezTo>
                    <a:pt x="687" y="260"/>
                    <a:pt x="682" y="238"/>
                    <a:pt x="673" y="218"/>
                  </a:cubicBezTo>
                  <a:cubicBezTo>
                    <a:pt x="667" y="195"/>
                    <a:pt x="656" y="175"/>
                    <a:pt x="642" y="158"/>
                  </a:cubicBezTo>
                  <a:cubicBezTo>
                    <a:pt x="631" y="139"/>
                    <a:pt x="617" y="122"/>
                    <a:pt x="600" y="105"/>
                  </a:cubicBezTo>
                  <a:cubicBezTo>
                    <a:pt x="585" y="91"/>
                    <a:pt x="563" y="77"/>
                    <a:pt x="546" y="62"/>
                  </a:cubicBezTo>
                  <a:cubicBezTo>
                    <a:pt x="529" y="51"/>
                    <a:pt x="509" y="37"/>
                    <a:pt x="487" y="31"/>
                  </a:cubicBezTo>
                  <a:cubicBezTo>
                    <a:pt x="467" y="20"/>
                    <a:pt x="441" y="12"/>
                    <a:pt x="419" y="9"/>
                  </a:cubicBezTo>
                  <a:cubicBezTo>
                    <a:pt x="396" y="3"/>
                    <a:pt x="373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Sons of the Forest Kelvin NPC'si İlerlemenizi Durdurabilir">
            <a:extLst>
              <a:ext uri="{FF2B5EF4-FFF2-40B4-BE49-F238E27FC236}">
                <a16:creationId xmlns:a16="http://schemas.microsoft.com/office/drawing/2014/main" id="{ED9D5DBA-414A-B263-B023-BF2E22B05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r="15251"/>
          <a:stretch/>
        </p:blipFill>
        <p:spPr bwMode="auto">
          <a:xfrm>
            <a:off x="1599036" y="1193865"/>
            <a:ext cx="2021887" cy="161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-learning gamification: Cách học tương tác hiệu quả mới ngày nay">
            <a:extLst>
              <a:ext uri="{FF2B5EF4-FFF2-40B4-BE49-F238E27FC236}">
                <a16:creationId xmlns:a16="http://schemas.microsoft.com/office/drawing/2014/main" id="{0E6F37C0-2153-3523-5874-B24E8C60C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r="18174"/>
          <a:stretch/>
        </p:blipFill>
        <p:spPr bwMode="auto">
          <a:xfrm>
            <a:off x="5206403" y="1203767"/>
            <a:ext cx="1859328" cy="159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BB9C9-C38C-87ED-BD4A-D3B2022C4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516" y="1230181"/>
            <a:ext cx="2829731" cy="15842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833" y="1598300"/>
            <a:ext cx="3289232" cy="328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22" y="2957755"/>
            <a:ext cx="2592085" cy="25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489" y="4318009"/>
            <a:ext cx="1820536" cy="182053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dirty="0" err="1"/>
              <a:t>Improved</a:t>
            </a:r>
            <a:r>
              <a:rPr lang="tr-TR" dirty="0"/>
              <a:t> </a:t>
            </a:r>
            <a:r>
              <a:rPr lang="tr-TR" dirty="0" err="1"/>
              <a:t>Gameplay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ML</a:t>
            </a:r>
            <a:endParaRPr dirty="0"/>
          </a:p>
        </p:txBody>
      </p:sp>
      <p:sp>
        <p:nvSpPr>
          <p:cNvPr id="614" name="Google Shape;614;p45"/>
          <p:cNvSpPr txBox="1"/>
          <p:nvPr/>
        </p:nvSpPr>
        <p:spPr>
          <a:xfrm>
            <a:off x="3098056" y="2633407"/>
            <a:ext cx="2303503" cy="97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Prediction</a:t>
            </a:r>
            <a:r>
              <a:rPr lang="tr-TR" sz="2000" b="1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000" b="1" dirty="0" err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and</a:t>
            </a:r>
            <a:r>
              <a:rPr lang="tr-TR" sz="2000" b="1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</a:p>
          <a:p>
            <a:pPr algn="ctr"/>
            <a:r>
              <a:rPr lang="tr-TR" sz="2000" b="1" dirty="0" err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Personalization</a:t>
            </a:r>
            <a:endParaRPr lang="tr-TR" sz="2000" b="1" dirty="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5" name="Google Shape;615;p45"/>
          <p:cNvSpPr txBox="1"/>
          <p:nvPr/>
        </p:nvSpPr>
        <p:spPr>
          <a:xfrm>
            <a:off x="1231887" y="3767241"/>
            <a:ext cx="1693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rPr>
              <a:t>Machine Learning</a:t>
            </a:r>
            <a:endParaRPr sz="2400" b="1" dirty="0">
              <a:solidFill>
                <a:schemeClr val="dk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6" name="Google Shape;616;p45"/>
          <p:cNvSpPr txBox="1"/>
          <p:nvPr/>
        </p:nvSpPr>
        <p:spPr>
          <a:xfrm>
            <a:off x="2461172" y="4858887"/>
            <a:ext cx="1693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tr-TR" b="1" dirty="0" err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Analyzing</a:t>
            </a:r>
            <a:r>
              <a:rPr lang="tr-TR" b="1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b="1" dirty="0" err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Preferences</a:t>
            </a:r>
            <a:endParaRPr b="1" dirty="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6047067" y="1488267"/>
            <a:ext cx="5127600" cy="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Challenging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opponents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19" name="Google Shape;619;p45"/>
          <p:cNvSpPr txBox="1"/>
          <p:nvPr/>
        </p:nvSpPr>
        <p:spPr>
          <a:xfrm>
            <a:off x="6047067" y="3060557"/>
            <a:ext cx="5127600" cy="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Smarter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NPCs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21" name="Google Shape;621;p45"/>
          <p:cNvSpPr txBox="1"/>
          <p:nvPr/>
        </p:nvSpPr>
        <p:spPr>
          <a:xfrm>
            <a:off x="6047067" y="4632846"/>
            <a:ext cx="5127600" cy="91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Immersive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gaming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experience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and</a:t>
            </a:r>
            <a:r>
              <a:rPr lang="tr-TR" sz="2400" b="1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tr-TR" sz="2400" b="1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enviornment</a:t>
            </a:r>
            <a:endParaRPr sz="2400" b="1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23" name="Google Shape;623;p45"/>
          <p:cNvSpPr/>
          <p:nvPr/>
        </p:nvSpPr>
        <p:spPr>
          <a:xfrm>
            <a:off x="5817881" y="3228951"/>
            <a:ext cx="229200" cy="22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45"/>
          <p:cNvSpPr/>
          <p:nvPr/>
        </p:nvSpPr>
        <p:spPr>
          <a:xfrm>
            <a:off x="5817881" y="1598300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45"/>
          <p:cNvSpPr/>
          <p:nvPr/>
        </p:nvSpPr>
        <p:spPr>
          <a:xfrm>
            <a:off x="5817881" y="4801233"/>
            <a:ext cx="229200" cy="22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194" name="Picture 2" descr="hard to find challenging opponents in random quad : r/battles2">
            <a:extLst>
              <a:ext uri="{FF2B5EF4-FFF2-40B4-BE49-F238E27FC236}">
                <a16:creationId xmlns:a16="http://schemas.microsoft.com/office/drawing/2014/main" id="{A1260D38-1928-B731-E3D6-7698DF77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054" y="1166518"/>
            <a:ext cx="1520854" cy="21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ons of the Forest Exclusive Hands-On Preview | My Reaction - YouTube">
            <a:extLst>
              <a:ext uri="{FF2B5EF4-FFF2-40B4-BE49-F238E27FC236}">
                <a16:creationId xmlns:a16="http://schemas.microsoft.com/office/drawing/2014/main" id="{838D8A7D-6FEE-84A1-E488-3A9166C0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32" y="3372408"/>
            <a:ext cx="2140171" cy="12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Art of Procedural generation">
            <a:extLst>
              <a:ext uri="{FF2B5EF4-FFF2-40B4-BE49-F238E27FC236}">
                <a16:creationId xmlns:a16="http://schemas.microsoft.com/office/drawing/2014/main" id="{C66E582B-5548-6818-CBD7-3AB3A996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60" y="5085344"/>
            <a:ext cx="2566840" cy="171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2D0F-0942-6416-2504-FD892850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Real Life </a:t>
            </a:r>
            <a:r>
              <a:rPr lang="tr-TR" dirty="0" err="1"/>
              <a:t>Examples</a:t>
            </a:r>
            <a:endParaRPr lang="en-US" dirty="0"/>
          </a:p>
        </p:txBody>
      </p:sp>
      <p:pic>
        <p:nvPicPr>
          <p:cNvPr id="7170" name="Picture 2" descr="Steam Workshop::L4D2 Training Maps">
            <a:extLst>
              <a:ext uri="{FF2B5EF4-FFF2-40B4-BE49-F238E27FC236}">
                <a16:creationId xmlns:a16="http://schemas.microsoft.com/office/drawing/2014/main" id="{52518B0D-C0C0-660C-5D72-02A035AD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/>
          <a:stretch/>
        </p:blipFill>
        <p:spPr bwMode="auto">
          <a:xfrm>
            <a:off x="960000" y="1227056"/>
            <a:ext cx="5314523" cy="27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tanding on a rock looking at a river&#10;&#10;Description automatically generated with low confidence">
            <a:extLst>
              <a:ext uri="{FF2B5EF4-FFF2-40B4-BE49-F238E27FC236}">
                <a16:creationId xmlns:a16="http://schemas.microsoft.com/office/drawing/2014/main" id="{58EE08B9-5A17-003F-931B-38D9DDF8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23" y="1227055"/>
            <a:ext cx="5555530" cy="5555530"/>
          </a:xfrm>
          <a:prstGeom prst="rect">
            <a:avLst/>
          </a:prstGeom>
        </p:spPr>
      </p:pic>
      <p:pic>
        <p:nvPicPr>
          <p:cNvPr id="7172" name="Picture 4" descr="No Man's Sky PS4 &amp; PS5">
            <a:extLst>
              <a:ext uri="{FF2B5EF4-FFF2-40B4-BE49-F238E27FC236}">
                <a16:creationId xmlns:a16="http://schemas.microsoft.com/office/drawing/2014/main" id="{B46C1A66-E75D-8C23-CFD0-75E1F91E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7" y="3968685"/>
            <a:ext cx="5308796" cy="281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4526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947700" y="3494152"/>
            <a:ext cx="2806365" cy="42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5040832" y="3257467"/>
            <a:ext cx="6946952" cy="192718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tr-TR" sz="6000" dirty="0" err="1"/>
              <a:t>Challenges</a:t>
            </a:r>
            <a:r>
              <a:rPr lang="tr-TR" sz="6000" dirty="0"/>
              <a:t> </a:t>
            </a:r>
            <a:r>
              <a:rPr lang="tr-TR" sz="6000" dirty="0" err="1"/>
              <a:t>and</a:t>
            </a:r>
            <a:r>
              <a:rPr lang="tr-TR" sz="6000" dirty="0"/>
              <a:t> </a:t>
            </a:r>
            <a:r>
              <a:rPr lang="tr-TR" sz="6000" dirty="0" err="1"/>
              <a:t>Limitations</a:t>
            </a:r>
            <a:endParaRPr lang="tr-TR" sz="6000" dirty="0"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"/>
          </p:nvPr>
        </p:nvSpPr>
        <p:spPr>
          <a:xfrm>
            <a:off x="5040833" y="1931867"/>
            <a:ext cx="17476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</a:t>
            </a:r>
            <a:r>
              <a:rPr lang="tr-TR" dirty="0"/>
              <a:t>3</a:t>
            </a:r>
            <a:endParaRPr dirty="0"/>
          </a:p>
        </p:txBody>
      </p:sp>
      <p:sp>
        <p:nvSpPr>
          <p:cNvPr id="346" name="Google Shape;346;p33"/>
          <p:cNvSpPr/>
          <p:nvPr/>
        </p:nvSpPr>
        <p:spPr>
          <a:xfrm flipH="1">
            <a:off x="10759127" y="1768200"/>
            <a:ext cx="144000" cy="1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96B19-1BF9-23F4-2566-D560049D1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6" r="14337" b="10743"/>
          <a:stretch/>
        </p:blipFill>
        <p:spPr>
          <a:xfrm>
            <a:off x="628326" y="1646806"/>
            <a:ext cx="4339872" cy="3434083"/>
          </a:xfrm>
          <a:prstGeom prst="rect">
            <a:avLst/>
          </a:prstGeom>
        </p:spPr>
      </p:pic>
      <p:pic>
        <p:nvPicPr>
          <p:cNvPr id="345" name="Google Shape;3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34" y="413534"/>
            <a:ext cx="1627101" cy="1627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59862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obile Gaming Trigger Pitch Deck by Slidesgo">
  <a:themeElements>
    <a:clrScheme name="Simple Light">
      <a:dk1>
        <a:srgbClr val="FFFFFF"/>
      </a:dk1>
      <a:lt1>
        <a:srgbClr val="00003D"/>
      </a:lt1>
      <a:dk2>
        <a:srgbClr val="161671"/>
      </a:dk2>
      <a:lt2>
        <a:srgbClr val="E91970"/>
      </a:lt2>
      <a:accent1>
        <a:srgbClr val="7EC7FB"/>
      </a:accent1>
      <a:accent2>
        <a:srgbClr val="00A8F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511</Words>
  <Application>Microsoft Office PowerPoint</Application>
  <PresentationFormat>Widescreen</PresentationFormat>
  <Paragraphs>72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Aldrich</vt:lpstr>
      <vt:lpstr>Anaheim</vt:lpstr>
      <vt:lpstr>Arial</vt:lpstr>
      <vt:lpstr>Bebas Neue</vt:lpstr>
      <vt:lpstr>Calibri</vt:lpstr>
      <vt:lpstr>Nunito Light</vt:lpstr>
      <vt:lpstr>Open Sans</vt:lpstr>
      <vt:lpstr>Poppins</vt:lpstr>
      <vt:lpstr>PT Sans</vt:lpstr>
      <vt:lpstr>Mobile Gaming Trigger Pitch Deck by Slidesgo</vt:lpstr>
      <vt:lpstr>The Power of  Machine Learning (ML)  in Game Technologies</vt:lpstr>
      <vt:lpstr>TABLE OF CONTENTS</vt:lpstr>
      <vt:lpstr>What is Machine Learning</vt:lpstr>
      <vt:lpstr>WHAT IS Machine Learning</vt:lpstr>
      <vt:lpstr>Machine Learning in Game Development</vt:lpstr>
      <vt:lpstr>MAIN IDEAS OF ML in Game Development</vt:lpstr>
      <vt:lpstr>Improved Gameplay With ML</vt:lpstr>
      <vt:lpstr>Real Life Examples</vt:lpstr>
      <vt:lpstr>Challenges and Limitations</vt:lpstr>
      <vt:lpstr>PowerPoint Presentation</vt:lpstr>
      <vt:lpstr>Conclusion</vt:lpstr>
      <vt:lpstr>Conclusion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 Machine Learning (ML)  in Game Technologies</dc:title>
  <dc:creator>Fuat Yiğit Koçyiğit</dc:creator>
  <cp:lastModifiedBy>Fuat Yiğit Koçyiğit</cp:lastModifiedBy>
  <cp:revision>51</cp:revision>
  <dcterms:created xsi:type="dcterms:W3CDTF">2023-05-11T18:22:34Z</dcterms:created>
  <dcterms:modified xsi:type="dcterms:W3CDTF">2023-05-11T23:03:02Z</dcterms:modified>
</cp:coreProperties>
</file>